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75" r:id="rId6"/>
  </p:sldMasterIdLst>
  <p:notesMasterIdLst>
    <p:notesMasterId r:id="rId22"/>
  </p:notesMasterIdLst>
  <p:sldIdLst>
    <p:sldId id="10409" r:id="rId7"/>
    <p:sldId id="257" r:id="rId8"/>
    <p:sldId id="10412" r:id="rId9"/>
    <p:sldId id="10410" r:id="rId10"/>
    <p:sldId id="10386" r:id="rId11"/>
    <p:sldId id="10411" r:id="rId12"/>
    <p:sldId id="689" r:id="rId13"/>
    <p:sldId id="10405" r:id="rId14"/>
    <p:sldId id="590" r:id="rId15"/>
    <p:sldId id="10387" r:id="rId16"/>
    <p:sldId id="10383" r:id="rId17"/>
    <p:sldId id="10394" r:id="rId18"/>
    <p:sldId id="565" r:id="rId19"/>
    <p:sldId id="258" r:id="rId20"/>
    <p:sldId id="103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D0A17B-AEE2-8C08-1066-16BDD86F0150}" name="Bill Wagner" initials="BW" userId="S::wiwagn@microsoft.com::df1a1adf-f8b2-43fd-b8e5-7614f3682c5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3008C"/>
    <a:srgbClr val="00BCF2"/>
    <a:srgbClr val="E5CDE3"/>
    <a:srgbClr val="CC9CC9"/>
    <a:srgbClr val="9B4F96"/>
    <a:srgbClr val="61BB46"/>
    <a:srgbClr val="E5B52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C79C1-8BB4-46EE-973E-2AFD173B8C2F}" v="243" dt="2022-12-13T20:43:27.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57" autoAdjust="0"/>
    <p:restoredTop sz="78987" autoAdjust="0"/>
  </p:normalViewPr>
  <p:slideViewPr>
    <p:cSldViewPr snapToGrid="0" showGuides="1">
      <p:cViewPr varScale="1">
        <p:scale>
          <a:sx n="80" d="100"/>
          <a:sy n="80" d="100"/>
        </p:scale>
        <p:origin x="1068" y="84"/>
      </p:cViewPr>
      <p:guideLst>
        <p:guide orient="horz" pos="2160"/>
        <p:guide pos="4176"/>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Dollard" userId="0e099197-7e30-40b4-b137-48962f86e452" providerId="ADAL" clId="{0CCC79C1-8BB4-46EE-973E-2AFD173B8C2F}"/>
    <pc:docChg chg="undo redo custSel addSld delSld modSld sldOrd modMainMaster">
      <pc:chgData name="Kathleen Dollard" userId="0e099197-7e30-40b4-b137-48962f86e452" providerId="ADAL" clId="{0CCC79C1-8BB4-46EE-973E-2AFD173B8C2F}" dt="2022-12-13T20:43:27.308" v="624" actId="20577"/>
      <pc:docMkLst>
        <pc:docMk/>
      </pc:docMkLst>
      <pc:sldChg chg="del ord">
        <pc:chgData name="Kathleen Dollard" userId="0e099197-7e30-40b4-b137-48962f86e452" providerId="ADAL" clId="{0CCC79C1-8BB4-46EE-973E-2AFD173B8C2F}" dt="2022-12-09T00:02:34.126" v="152" actId="47"/>
        <pc:sldMkLst>
          <pc:docMk/>
          <pc:sldMk cId="876989104" sldId="256"/>
        </pc:sldMkLst>
      </pc:sldChg>
      <pc:sldChg chg="del">
        <pc:chgData name="Kathleen Dollard" userId="0e099197-7e30-40b4-b137-48962f86e452" providerId="ADAL" clId="{0CCC79C1-8BB4-46EE-973E-2AFD173B8C2F}" dt="2022-12-08T23:59:42.577" v="79" actId="47"/>
        <pc:sldMkLst>
          <pc:docMk/>
          <pc:sldMk cId="3415965510" sldId="257"/>
        </pc:sldMkLst>
      </pc:sldChg>
      <pc:sldChg chg="add del">
        <pc:chgData name="Kathleen Dollard" userId="0e099197-7e30-40b4-b137-48962f86e452" providerId="ADAL" clId="{0CCC79C1-8BB4-46EE-973E-2AFD173B8C2F}" dt="2022-12-09T00:03:05.543" v="155"/>
        <pc:sldMkLst>
          <pc:docMk/>
          <pc:sldMk cId="2393070640" sldId="258"/>
        </pc:sldMkLst>
      </pc:sldChg>
      <pc:sldChg chg="del">
        <pc:chgData name="Kathleen Dollard" userId="0e099197-7e30-40b4-b137-48962f86e452" providerId="ADAL" clId="{0CCC79C1-8BB4-46EE-973E-2AFD173B8C2F}" dt="2022-12-13T20:39:30.251" v="500" actId="47"/>
        <pc:sldMkLst>
          <pc:docMk/>
          <pc:sldMk cId="3216514754" sldId="259"/>
        </pc:sldMkLst>
      </pc:sldChg>
      <pc:sldChg chg="del">
        <pc:chgData name="Kathleen Dollard" userId="0e099197-7e30-40b4-b137-48962f86e452" providerId="ADAL" clId="{0CCC79C1-8BB4-46EE-973E-2AFD173B8C2F}" dt="2022-12-13T20:39:30.251" v="500" actId="47"/>
        <pc:sldMkLst>
          <pc:docMk/>
          <pc:sldMk cId="3998039245" sldId="276"/>
        </pc:sldMkLst>
      </pc:sldChg>
      <pc:sldChg chg="del">
        <pc:chgData name="Kathleen Dollard" userId="0e099197-7e30-40b4-b137-48962f86e452" providerId="ADAL" clId="{0CCC79C1-8BB4-46EE-973E-2AFD173B8C2F}" dt="2022-12-13T20:39:30.251" v="500" actId="47"/>
        <pc:sldMkLst>
          <pc:docMk/>
          <pc:sldMk cId="3778103771" sldId="279"/>
        </pc:sldMkLst>
      </pc:sldChg>
      <pc:sldChg chg="del">
        <pc:chgData name="Kathleen Dollard" userId="0e099197-7e30-40b4-b137-48962f86e452" providerId="ADAL" clId="{0CCC79C1-8BB4-46EE-973E-2AFD173B8C2F}" dt="2022-12-13T20:39:30.251" v="500" actId="47"/>
        <pc:sldMkLst>
          <pc:docMk/>
          <pc:sldMk cId="416683865" sldId="280"/>
        </pc:sldMkLst>
      </pc:sldChg>
      <pc:sldChg chg="del">
        <pc:chgData name="Kathleen Dollard" userId="0e099197-7e30-40b4-b137-48962f86e452" providerId="ADAL" clId="{0CCC79C1-8BB4-46EE-973E-2AFD173B8C2F}" dt="2022-12-13T20:39:30.251" v="500" actId="47"/>
        <pc:sldMkLst>
          <pc:docMk/>
          <pc:sldMk cId="3888153504" sldId="281"/>
        </pc:sldMkLst>
      </pc:sldChg>
      <pc:sldChg chg="del">
        <pc:chgData name="Kathleen Dollard" userId="0e099197-7e30-40b4-b137-48962f86e452" providerId="ADAL" clId="{0CCC79C1-8BB4-46EE-973E-2AFD173B8C2F}" dt="2022-12-13T20:39:30.251" v="500" actId="47"/>
        <pc:sldMkLst>
          <pc:docMk/>
          <pc:sldMk cId="3402780149" sldId="282"/>
        </pc:sldMkLst>
      </pc:sldChg>
      <pc:sldChg chg="del">
        <pc:chgData name="Kathleen Dollard" userId="0e099197-7e30-40b4-b137-48962f86e452" providerId="ADAL" clId="{0CCC79C1-8BB4-46EE-973E-2AFD173B8C2F}" dt="2022-12-13T20:39:30.251" v="500" actId="47"/>
        <pc:sldMkLst>
          <pc:docMk/>
          <pc:sldMk cId="1357159978" sldId="283"/>
        </pc:sldMkLst>
      </pc:sldChg>
      <pc:sldChg chg="del">
        <pc:chgData name="Kathleen Dollard" userId="0e099197-7e30-40b4-b137-48962f86e452" providerId="ADAL" clId="{0CCC79C1-8BB4-46EE-973E-2AFD173B8C2F}" dt="2022-12-13T20:39:30.251" v="500" actId="47"/>
        <pc:sldMkLst>
          <pc:docMk/>
          <pc:sldMk cId="3196477355" sldId="284"/>
        </pc:sldMkLst>
      </pc:sldChg>
      <pc:sldChg chg="del">
        <pc:chgData name="Kathleen Dollard" userId="0e099197-7e30-40b4-b137-48962f86e452" providerId="ADAL" clId="{0CCC79C1-8BB4-46EE-973E-2AFD173B8C2F}" dt="2022-12-13T20:39:30.251" v="500" actId="47"/>
        <pc:sldMkLst>
          <pc:docMk/>
          <pc:sldMk cId="521703720" sldId="300"/>
        </pc:sldMkLst>
      </pc:sldChg>
      <pc:sldChg chg="del">
        <pc:chgData name="Kathleen Dollard" userId="0e099197-7e30-40b4-b137-48962f86e452" providerId="ADAL" clId="{0CCC79C1-8BB4-46EE-973E-2AFD173B8C2F}" dt="2022-12-13T20:39:30.251" v="500" actId="47"/>
        <pc:sldMkLst>
          <pc:docMk/>
          <pc:sldMk cId="936717962" sldId="347"/>
        </pc:sldMkLst>
      </pc:sldChg>
      <pc:sldChg chg="add del">
        <pc:chgData name="Kathleen Dollard" userId="0e099197-7e30-40b4-b137-48962f86e452" providerId="ADAL" clId="{0CCC79C1-8BB4-46EE-973E-2AFD173B8C2F}" dt="2022-12-09T00:03:05.543" v="155"/>
        <pc:sldMkLst>
          <pc:docMk/>
          <pc:sldMk cId="3586899211" sldId="565"/>
        </pc:sldMkLst>
      </pc:sldChg>
      <pc:sldChg chg="modSp mod">
        <pc:chgData name="Kathleen Dollard" userId="0e099197-7e30-40b4-b137-48962f86e452" providerId="ADAL" clId="{0CCC79C1-8BB4-46EE-973E-2AFD173B8C2F}" dt="2022-12-09T00:21:18.400" v="447" actId="20577"/>
        <pc:sldMkLst>
          <pc:docMk/>
          <pc:sldMk cId="3100172664" sldId="590"/>
        </pc:sldMkLst>
        <pc:spChg chg="mod">
          <ac:chgData name="Kathleen Dollard" userId="0e099197-7e30-40b4-b137-48962f86e452" providerId="ADAL" clId="{0CCC79C1-8BB4-46EE-973E-2AFD173B8C2F}" dt="2022-12-09T00:21:18.400" v="447" actId="20577"/>
          <ac:spMkLst>
            <pc:docMk/>
            <pc:sldMk cId="3100172664" sldId="590"/>
            <ac:spMk id="4" creationId="{00000000-0000-0000-0000-000000000000}"/>
          </ac:spMkLst>
        </pc:spChg>
      </pc:sldChg>
      <pc:sldChg chg="del">
        <pc:chgData name="Kathleen Dollard" userId="0e099197-7e30-40b4-b137-48962f86e452" providerId="ADAL" clId="{0CCC79C1-8BB4-46EE-973E-2AFD173B8C2F}" dt="2022-12-13T20:39:30.251" v="500" actId="47"/>
        <pc:sldMkLst>
          <pc:docMk/>
          <pc:sldMk cId="889228980" sldId="10363"/>
        </pc:sldMkLst>
      </pc:sldChg>
      <pc:sldChg chg="del">
        <pc:chgData name="Kathleen Dollard" userId="0e099197-7e30-40b4-b137-48962f86e452" providerId="ADAL" clId="{0CCC79C1-8BB4-46EE-973E-2AFD173B8C2F}" dt="2022-12-13T20:39:30.251" v="500" actId="47"/>
        <pc:sldMkLst>
          <pc:docMk/>
          <pc:sldMk cId="2480937647" sldId="10366"/>
        </pc:sldMkLst>
      </pc:sldChg>
      <pc:sldChg chg="del">
        <pc:chgData name="Kathleen Dollard" userId="0e099197-7e30-40b4-b137-48962f86e452" providerId="ADAL" clId="{0CCC79C1-8BB4-46EE-973E-2AFD173B8C2F}" dt="2022-12-13T20:39:30.251" v="500" actId="47"/>
        <pc:sldMkLst>
          <pc:docMk/>
          <pc:sldMk cId="3990266519" sldId="10372"/>
        </pc:sldMkLst>
      </pc:sldChg>
      <pc:sldChg chg="del">
        <pc:chgData name="Kathleen Dollard" userId="0e099197-7e30-40b4-b137-48962f86e452" providerId="ADAL" clId="{0CCC79C1-8BB4-46EE-973E-2AFD173B8C2F}" dt="2022-12-13T20:39:30.251" v="500" actId="47"/>
        <pc:sldMkLst>
          <pc:docMk/>
          <pc:sldMk cId="626292561" sldId="10374"/>
        </pc:sldMkLst>
      </pc:sldChg>
      <pc:sldChg chg="del">
        <pc:chgData name="Kathleen Dollard" userId="0e099197-7e30-40b4-b137-48962f86e452" providerId="ADAL" clId="{0CCC79C1-8BB4-46EE-973E-2AFD173B8C2F}" dt="2022-12-13T20:39:30.251" v="500" actId="47"/>
        <pc:sldMkLst>
          <pc:docMk/>
          <pc:sldMk cId="2060268957" sldId="10375"/>
        </pc:sldMkLst>
      </pc:sldChg>
      <pc:sldChg chg="del">
        <pc:chgData name="Kathleen Dollard" userId="0e099197-7e30-40b4-b137-48962f86e452" providerId="ADAL" clId="{0CCC79C1-8BB4-46EE-973E-2AFD173B8C2F}" dt="2022-12-13T20:39:30.251" v="500" actId="47"/>
        <pc:sldMkLst>
          <pc:docMk/>
          <pc:sldMk cId="2693297079" sldId="10377"/>
        </pc:sldMkLst>
      </pc:sldChg>
      <pc:sldChg chg="del">
        <pc:chgData name="Kathleen Dollard" userId="0e099197-7e30-40b4-b137-48962f86e452" providerId="ADAL" clId="{0CCC79C1-8BB4-46EE-973E-2AFD173B8C2F}" dt="2022-12-13T20:39:30.251" v="500" actId="47"/>
        <pc:sldMkLst>
          <pc:docMk/>
          <pc:sldMk cId="3997696248" sldId="10378"/>
        </pc:sldMkLst>
      </pc:sldChg>
      <pc:sldChg chg="del">
        <pc:chgData name="Kathleen Dollard" userId="0e099197-7e30-40b4-b137-48962f86e452" providerId="ADAL" clId="{0CCC79C1-8BB4-46EE-973E-2AFD173B8C2F}" dt="2022-12-13T20:39:30.251" v="500" actId="47"/>
        <pc:sldMkLst>
          <pc:docMk/>
          <pc:sldMk cId="3353570637" sldId="10380"/>
        </pc:sldMkLst>
      </pc:sldChg>
      <pc:sldChg chg="del">
        <pc:chgData name="Kathleen Dollard" userId="0e099197-7e30-40b4-b137-48962f86e452" providerId="ADAL" clId="{0CCC79C1-8BB4-46EE-973E-2AFD173B8C2F}" dt="2022-12-13T20:39:30.251" v="500" actId="47"/>
        <pc:sldMkLst>
          <pc:docMk/>
          <pc:sldMk cId="305330304" sldId="10382"/>
        </pc:sldMkLst>
      </pc:sldChg>
      <pc:sldChg chg="modSp mod modNotesTx">
        <pc:chgData name="Kathleen Dollard" userId="0e099197-7e30-40b4-b137-48962f86e452" providerId="ADAL" clId="{0CCC79C1-8BB4-46EE-973E-2AFD173B8C2F}" dt="2022-12-13T20:43:27.308" v="624" actId="20577"/>
        <pc:sldMkLst>
          <pc:docMk/>
          <pc:sldMk cId="365992017" sldId="10383"/>
        </pc:sldMkLst>
        <pc:spChg chg="mod">
          <ac:chgData name="Kathleen Dollard" userId="0e099197-7e30-40b4-b137-48962f86e452" providerId="ADAL" clId="{0CCC79C1-8BB4-46EE-973E-2AFD173B8C2F}" dt="2022-12-13T20:43:27.308" v="624" actId="20577"/>
          <ac:spMkLst>
            <pc:docMk/>
            <pc:sldMk cId="365992017" sldId="10383"/>
            <ac:spMk id="3" creationId="{025649AC-5B48-41CE-A399-0155ED4FA8ED}"/>
          </ac:spMkLst>
        </pc:spChg>
      </pc:sldChg>
      <pc:sldChg chg="modSp mod">
        <pc:chgData name="Kathleen Dollard" userId="0e099197-7e30-40b4-b137-48962f86e452" providerId="ADAL" clId="{0CCC79C1-8BB4-46EE-973E-2AFD173B8C2F}" dt="2022-12-09T15:48:24.594" v="499" actId="20577"/>
        <pc:sldMkLst>
          <pc:docMk/>
          <pc:sldMk cId="2080115434" sldId="10386"/>
        </pc:sldMkLst>
        <pc:graphicFrameChg chg="modGraphic">
          <ac:chgData name="Kathleen Dollard" userId="0e099197-7e30-40b4-b137-48962f86e452" providerId="ADAL" clId="{0CCC79C1-8BB4-46EE-973E-2AFD173B8C2F}" dt="2022-12-09T15:48:24.594" v="499" actId="20577"/>
          <ac:graphicFrameMkLst>
            <pc:docMk/>
            <pc:sldMk cId="2080115434" sldId="10386"/>
            <ac:graphicFrameMk id="10" creationId="{2FB35F9D-E303-4F5F-9A78-285A354BC3CD}"/>
          </ac:graphicFrameMkLst>
        </pc:graphicFrameChg>
      </pc:sldChg>
      <pc:sldChg chg="del">
        <pc:chgData name="Kathleen Dollard" userId="0e099197-7e30-40b4-b137-48962f86e452" providerId="ADAL" clId="{0CCC79C1-8BB4-46EE-973E-2AFD173B8C2F}" dt="2022-12-13T20:39:30.251" v="500" actId="47"/>
        <pc:sldMkLst>
          <pc:docMk/>
          <pc:sldMk cId="2749928195" sldId="10388"/>
        </pc:sldMkLst>
      </pc:sldChg>
      <pc:sldChg chg="del">
        <pc:chgData name="Kathleen Dollard" userId="0e099197-7e30-40b4-b137-48962f86e452" providerId="ADAL" clId="{0CCC79C1-8BB4-46EE-973E-2AFD173B8C2F}" dt="2022-12-13T20:39:30.251" v="500" actId="47"/>
        <pc:sldMkLst>
          <pc:docMk/>
          <pc:sldMk cId="4115126219" sldId="10389"/>
        </pc:sldMkLst>
      </pc:sldChg>
      <pc:sldChg chg="del">
        <pc:chgData name="Kathleen Dollard" userId="0e099197-7e30-40b4-b137-48962f86e452" providerId="ADAL" clId="{0CCC79C1-8BB4-46EE-973E-2AFD173B8C2F}" dt="2022-12-13T20:39:30.251" v="500" actId="47"/>
        <pc:sldMkLst>
          <pc:docMk/>
          <pc:sldMk cId="701016106" sldId="10390"/>
        </pc:sldMkLst>
      </pc:sldChg>
      <pc:sldChg chg="del">
        <pc:chgData name="Kathleen Dollard" userId="0e099197-7e30-40b4-b137-48962f86e452" providerId="ADAL" clId="{0CCC79C1-8BB4-46EE-973E-2AFD173B8C2F}" dt="2022-12-13T20:39:30.251" v="500" actId="47"/>
        <pc:sldMkLst>
          <pc:docMk/>
          <pc:sldMk cId="4138976078" sldId="10391"/>
        </pc:sldMkLst>
      </pc:sldChg>
      <pc:sldChg chg="del">
        <pc:chgData name="Kathleen Dollard" userId="0e099197-7e30-40b4-b137-48962f86e452" providerId="ADAL" clId="{0CCC79C1-8BB4-46EE-973E-2AFD173B8C2F}" dt="2022-12-13T20:39:30.251" v="500" actId="47"/>
        <pc:sldMkLst>
          <pc:docMk/>
          <pc:sldMk cId="697895941" sldId="10392"/>
        </pc:sldMkLst>
      </pc:sldChg>
      <pc:sldChg chg="del">
        <pc:chgData name="Kathleen Dollard" userId="0e099197-7e30-40b4-b137-48962f86e452" providerId="ADAL" clId="{0CCC79C1-8BB4-46EE-973E-2AFD173B8C2F}" dt="2022-12-13T20:39:30.251" v="500" actId="47"/>
        <pc:sldMkLst>
          <pc:docMk/>
          <pc:sldMk cId="3841978649" sldId="10393"/>
        </pc:sldMkLst>
      </pc:sldChg>
      <pc:sldChg chg="del">
        <pc:chgData name="Kathleen Dollard" userId="0e099197-7e30-40b4-b137-48962f86e452" providerId="ADAL" clId="{0CCC79C1-8BB4-46EE-973E-2AFD173B8C2F}" dt="2022-12-08T23:55:12.404" v="78" actId="47"/>
        <pc:sldMkLst>
          <pc:docMk/>
          <pc:sldMk cId="695960492" sldId="10395"/>
        </pc:sldMkLst>
      </pc:sldChg>
      <pc:sldChg chg="del">
        <pc:chgData name="Kathleen Dollard" userId="0e099197-7e30-40b4-b137-48962f86e452" providerId="ADAL" clId="{0CCC79C1-8BB4-46EE-973E-2AFD173B8C2F}" dt="2022-12-13T20:39:30.251" v="500" actId="47"/>
        <pc:sldMkLst>
          <pc:docMk/>
          <pc:sldMk cId="2980629998" sldId="10397"/>
        </pc:sldMkLst>
      </pc:sldChg>
      <pc:sldChg chg="del">
        <pc:chgData name="Kathleen Dollard" userId="0e099197-7e30-40b4-b137-48962f86e452" providerId="ADAL" clId="{0CCC79C1-8BB4-46EE-973E-2AFD173B8C2F}" dt="2022-12-13T20:39:30.251" v="500" actId="47"/>
        <pc:sldMkLst>
          <pc:docMk/>
          <pc:sldMk cId="2448386519" sldId="10398"/>
        </pc:sldMkLst>
      </pc:sldChg>
      <pc:sldChg chg="del">
        <pc:chgData name="Kathleen Dollard" userId="0e099197-7e30-40b4-b137-48962f86e452" providerId="ADAL" clId="{0CCC79C1-8BB4-46EE-973E-2AFD173B8C2F}" dt="2022-12-08T23:59:42.577" v="79" actId="47"/>
        <pc:sldMkLst>
          <pc:docMk/>
          <pc:sldMk cId="56365780" sldId="10400"/>
        </pc:sldMkLst>
      </pc:sldChg>
      <pc:sldChg chg="del">
        <pc:chgData name="Kathleen Dollard" userId="0e099197-7e30-40b4-b137-48962f86e452" providerId="ADAL" clId="{0CCC79C1-8BB4-46EE-973E-2AFD173B8C2F}" dt="2022-12-08T23:59:42.577" v="79" actId="47"/>
        <pc:sldMkLst>
          <pc:docMk/>
          <pc:sldMk cId="267730908" sldId="10401"/>
        </pc:sldMkLst>
      </pc:sldChg>
      <pc:sldChg chg="del">
        <pc:chgData name="Kathleen Dollard" userId="0e099197-7e30-40b4-b137-48962f86e452" providerId="ADAL" clId="{0CCC79C1-8BB4-46EE-973E-2AFD173B8C2F}" dt="2022-12-08T23:59:42.577" v="79" actId="47"/>
        <pc:sldMkLst>
          <pc:docMk/>
          <pc:sldMk cId="1213792005" sldId="10402"/>
        </pc:sldMkLst>
      </pc:sldChg>
      <pc:sldChg chg="del">
        <pc:chgData name="Kathleen Dollard" userId="0e099197-7e30-40b4-b137-48962f86e452" providerId="ADAL" clId="{0CCC79C1-8BB4-46EE-973E-2AFD173B8C2F}" dt="2022-12-09T00:20:52.251" v="440" actId="47"/>
        <pc:sldMkLst>
          <pc:docMk/>
          <pc:sldMk cId="213121290" sldId="10403"/>
        </pc:sldMkLst>
      </pc:sldChg>
      <pc:sldChg chg="del">
        <pc:chgData name="Kathleen Dollard" userId="0e099197-7e30-40b4-b137-48962f86e452" providerId="ADAL" clId="{0CCC79C1-8BB4-46EE-973E-2AFD173B8C2F}" dt="2022-12-09T00:05:06.714" v="156" actId="47"/>
        <pc:sldMkLst>
          <pc:docMk/>
          <pc:sldMk cId="327791686" sldId="10404"/>
        </pc:sldMkLst>
      </pc:sldChg>
      <pc:sldChg chg="modSp mod modAnim">
        <pc:chgData name="Kathleen Dollard" userId="0e099197-7e30-40b4-b137-48962f86e452" providerId="ADAL" clId="{0CCC79C1-8BB4-46EE-973E-2AFD173B8C2F}" dt="2022-12-09T00:20:35.625" v="437" actId="20577"/>
        <pc:sldMkLst>
          <pc:docMk/>
          <pc:sldMk cId="3745330911" sldId="10405"/>
        </pc:sldMkLst>
        <pc:spChg chg="mod">
          <ac:chgData name="Kathleen Dollard" userId="0e099197-7e30-40b4-b137-48962f86e452" providerId="ADAL" clId="{0CCC79C1-8BB4-46EE-973E-2AFD173B8C2F}" dt="2022-12-09T00:20:35.625" v="437" actId="20577"/>
          <ac:spMkLst>
            <pc:docMk/>
            <pc:sldMk cId="3745330911" sldId="10405"/>
            <ac:spMk id="3" creationId="{00000000-0000-0000-0000-000000000000}"/>
          </ac:spMkLst>
        </pc:spChg>
        <pc:picChg chg="mod">
          <ac:chgData name="Kathleen Dollard" userId="0e099197-7e30-40b4-b137-48962f86e452" providerId="ADAL" clId="{0CCC79C1-8BB4-46EE-973E-2AFD173B8C2F}" dt="2022-12-09T00:16:57.613" v="256" actId="1036"/>
          <ac:picMkLst>
            <pc:docMk/>
            <pc:sldMk cId="3745330911" sldId="10405"/>
            <ac:picMk id="4" creationId="{00000000-0000-0000-0000-000000000000}"/>
          </ac:picMkLst>
        </pc:picChg>
        <pc:picChg chg="mod">
          <ac:chgData name="Kathleen Dollard" userId="0e099197-7e30-40b4-b137-48962f86e452" providerId="ADAL" clId="{0CCC79C1-8BB4-46EE-973E-2AFD173B8C2F}" dt="2022-12-09T00:16:57.613" v="256" actId="1036"/>
          <ac:picMkLst>
            <pc:docMk/>
            <pc:sldMk cId="3745330911" sldId="10405"/>
            <ac:picMk id="5" creationId="{00000000-0000-0000-0000-000000000000}"/>
          </ac:picMkLst>
        </pc:picChg>
        <pc:picChg chg="mod">
          <ac:chgData name="Kathleen Dollard" userId="0e099197-7e30-40b4-b137-48962f86e452" providerId="ADAL" clId="{0CCC79C1-8BB4-46EE-973E-2AFD173B8C2F}" dt="2022-12-09T00:16:57.613" v="256" actId="1036"/>
          <ac:picMkLst>
            <pc:docMk/>
            <pc:sldMk cId="3745330911" sldId="10405"/>
            <ac:picMk id="6" creationId="{00000000-0000-0000-0000-000000000000}"/>
          </ac:picMkLst>
        </pc:picChg>
        <pc:picChg chg="mod">
          <ac:chgData name="Kathleen Dollard" userId="0e099197-7e30-40b4-b137-48962f86e452" providerId="ADAL" clId="{0CCC79C1-8BB4-46EE-973E-2AFD173B8C2F}" dt="2022-12-09T00:16:57.613" v="256" actId="1036"/>
          <ac:picMkLst>
            <pc:docMk/>
            <pc:sldMk cId="3745330911" sldId="10405"/>
            <ac:picMk id="7" creationId="{00000000-0000-0000-0000-000000000000}"/>
          </ac:picMkLst>
        </pc:picChg>
        <pc:picChg chg="mod">
          <ac:chgData name="Kathleen Dollard" userId="0e099197-7e30-40b4-b137-48962f86e452" providerId="ADAL" clId="{0CCC79C1-8BB4-46EE-973E-2AFD173B8C2F}" dt="2022-12-09T00:16:57.613" v="256" actId="1036"/>
          <ac:picMkLst>
            <pc:docMk/>
            <pc:sldMk cId="3745330911" sldId="10405"/>
            <ac:picMk id="8" creationId="{00000000-0000-0000-0000-000000000000}"/>
          </ac:picMkLst>
        </pc:picChg>
        <pc:picChg chg="mod">
          <ac:chgData name="Kathleen Dollard" userId="0e099197-7e30-40b4-b137-48962f86e452" providerId="ADAL" clId="{0CCC79C1-8BB4-46EE-973E-2AFD173B8C2F}" dt="2022-12-09T00:16:57.613" v="256" actId="1036"/>
          <ac:picMkLst>
            <pc:docMk/>
            <pc:sldMk cId="3745330911" sldId="10405"/>
            <ac:picMk id="10" creationId="{00000000-0000-0000-0000-000000000000}"/>
          </ac:picMkLst>
        </pc:picChg>
      </pc:sldChg>
      <pc:sldChg chg="modSp del mod modAnim modShow">
        <pc:chgData name="Kathleen Dollard" userId="0e099197-7e30-40b4-b137-48962f86e452" providerId="ADAL" clId="{0CCC79C1-8BB4-46EE-973E-2AFD173B8C2F}" dt="2022-12-09T00:20:40.119" v="438" actId="47"/>
        <pc:sldMkLst>
          <pc:docMk/>
          <pc:sldMk cId="1881898116" sldId="10407"/>
        </pc:sldMkLst>
        <pc:spChg chg="mod">
          <ac:chgData name="Kathleen Dollard" userId="0e099197-7e30-40b4-b137-48962f86e452" providerId="ADAL" clId="{0CCC79C1-8BB4-46EE-973E-2AFD173B8C2F}" dt="2022-12-09T00:17:38.756" v="287" actId="6549"/>
          <ac:spMkLst>
            <pc:docMk/>
            <pc:sldMk cId="1881898116" sldId="10407"/>
            <ac:spMk id="3" creationId="{00000000-0000-0000-0000-000000000000}"/>
          </ac:spMkLst>
        </pc:spChg>
        <pc:picChg chg="mod">
          <ac:chgData name="Kathleen Dollard" userId="0e099197-7e30-40b4-b137-48962f86e452" providerId="ADAL" clId="{0CCC79C1-8BB4-46EE-973E-2AFD173B8C2F}" dt="2022-12-09T00:16:39.567" v="228" actId="1036"/>
          <ac:picMkLst>
            <pc:docMk/>
            <pc:sldMk cId="1881898116" sldId="10407"/>
            <ac:picMk id="4" creationId="{00000000-0000-0000-0000-000000000000}"/>
          </ac:picMkLst>
        </pc:picChg>
        <pc:picChg chg="mod">
          <ac:chgData name="Kathleen Dollard" userId="0e099197-7e30-40b4-b137-48962f86e452" providerId="ADAL" clId="{0CCC79C1-8BB4-46EE-973E-2AFD173B8C2F}" dt="2022-12-09T00:16:39.567" v="228" actId="1036"/>
          <ac:picMkLst>
            <pc:docMk/>
            <pc:sldMk cId="1881898116" sldId="10407"/>
            <ac:picMk id="5" creationId="{00000000-0000-0000-0000-000000000000}"/>
          </ac:picMkLst>
        </pc:picChg>
        <pc:picChg chg="mod">
          <ac:chgData name="Kathleen Dollard" userId="0e099197-7e30-40b4-b137-48962f86e452" providerId="ADAL" clId="{0CCC79C1-8BB4-46EE-973E-2AFD173B8C2F}" dt="2022-12-09T00:16:39.567" v="228" actId="1036"/>
          <ac:picMkLst>
            <pc:docMk/>
            <pc:sldMk cId="1881898116" sldId="10407"/>
            <ac:picMk id="6" creationId="{00000000-0000-0000-0000-000000000000}"/>
          </ac:picMkLst>
        </pc:picChg>
        <pc:picChg chg="mod">
          <ac:chgData name="Kathleen Dollard" userId="0e099197-7e30-40b4-b137-48962f86e452" providerId="ADAL" clId="{0CCC79C1-8BB4-46EE-973E-2AFD173B8C2F}" dt="2022-12-09T00:16:39.567" v="228" actId="1036"/>
          <ac:picMkLst>
            <pc:docMk/>
            <pc:sldMk cId="1881898116" sldId="10407"/>
            <ac:picMk id="7" creationId="{00000000-0000-0000-0000-000000000000}"/>
          </ac:picMkLst>
        </pc:picChg>
        <pc:picChg chg="mod">
          <ac:chgData name="Kathleen Dollard" userId="0e099197-7e30-40b4-b137-48962f86e452" providerId="ADAL" clId="{0CCC79C1-8BB4-46EE-973E-2AFD173B8C2F}" dt="2022-12-09T00:16:39.567" v="228" actId="1036"/>
          <ac:picMkLst>
            <pc:docMk/>
            <pc:sldMk cId="1881898116" sldId="10407"/>
            <ac:picMk id="8" creationId="{00000000-0000-0000-0000-000000000000}"/>
          </ac:picMkLst>
        </pc:picChg>
        <pc:picChg chg="mod">
          <ac:chgData name="Kathleen Dollard" userId="0e099197-7e30-40b4-b137-48962f86e452" providerId="ADAL" clId="{0CCC79C1-8BB4-46EE-973E-2AFD173B8C2F}" dt="2022-12-09T00:16:39.567" v="228" actId="1036"/>
          <ac:picMkLst>
            <pc:docMk/>
            <pc:sldMk cId="1881898116" sldId="10407"/>
            <ac:picMk id="10" creationId="{00000000-0000-0000-0000-000000000000}"/>
          </ac:picMkLst>
        </pc:picChg>
      </pc:sldChg>
      <pc:sldChg chg="del">
        <pc:chgData name="Kathleen Dollard" userId="0e099197-7e30-40b4-b137-48962f86e452" providerId="ADAL" clId="{0CCC79C1-8BB4-46EE-973E-2AFD173B8C2F}" dt="2022-12-09T00:20:41.641" v="439" actId="47"/>
        <pc:sldMkLst>
          <pc:docMk/>
          <pc:sldMk cId="180081620" sldId="10408"/>
        </pc:sldMkLst>
      </pc:sldChg>
      <pc:sldChg chg="modSp mod">
        <pc:chgData name="Kathleen Dollard" userId="0e099197-7e30-40b4-b137-48962f86e452" providerId="ADAL" clId="{0CCC79C1-8BB4-46EE-973E-2AFD173B8C2F}" dt="2022-12-09T00:02:25.481" v="151" actId="20577"/>
        <pc:sldMkLst>
          <pc:docMk/>
          <pc:sldMk cId="1080700844" sldId="10409"/>
        </pc:sldMkLst>
        <pc:spChg chg="mod">
          <ac:chgData name="Kathleen Dollard" userId="0e099197-7e30-40b4-b137-48962f86e452" providerId="ADAL" clId="{0CCC79C1-8BB4-46EE-973E-2AFD173B8C2F}" dt="2022-12-09T00:01:59.263" v="92" actId="20577"/>
          <ac:spMkLst>
            <pc:docMk/>
            <pc:sldMk cId="1080700844" sldId="10409"/>
            <ac:spMk id="6" creationId="{C6DCA46E-3B25-E893-E296-622F369FF9EF}"/>
          </ac:spMkLst>
        </pc:spChg>
        <pc:spChg chg="mod">
          <ac:chgData name="Kathleen Dollard" userId="0e099197-7e30-40b4-b137-48962f86e452" providerId="ADAL" clId="{0CCC79C1-8BB4-46EE-973E-2AFD173B8C2F}" dt="2022-12-09T00:02:25.481" v="151" actId="20577"/>
          <ac:spMkLst>
            <pc:docMk/>
            <pc:sldMk cId="1080700844" sldId="10409"/>
            <ac:spMk id="7" creationId="{6F13DC17-C3A5-0C58-D2B8-5F3747BAD619}"/>
          </ac:spMkLst>
        </pc:spChg>
      </pc:sldChg>
      <pc:sldChg chg="addSp delSp modSp new mod modClrScheme chgLayout">
        <pc:chgData name="Kathleen Dollard" userId="0e099197-7e30-40b4-b137-48962f86e452" providerId="ADAL" clId="{0CCC79C1-8BB4-46EE-973E-2AFD173B8C2F}" dt="2022-12-09T01:37:02.920" v="456" actId="20577"/>
        <pc:sldMkLst>
          <pc:docMk/>
          <pc:sldMk cId="753561786" sldId="10410"/>
        </pc:sldMkLst>
        <pc:spChg chg="del mod ord">
          <ac:chgData name="Kathleen Dollard" userId="0e099197-7e30-40b4-b137-48962f86e452" providerId="ADAL" clId="{0CCC79C1-8BB4-46EE-973E-2AFD173B8C2F}" dt="2022-12-09T01:36:58.098" v="449" actId="700"/>
          <ac:spMkLst>
            <pc:docMk/>
            <pc:sldMk cId="753561786" sldId="10410"/>
            <ac:spMk id="2" creationId="{94769C35-C20D-B118-6E3C-BAB7BA6A7EEC}"/>
          </ac:spMkLst>
        </pc:spChg>
        <pc:spChg chg="del mod ord">
          <ac:chgData name="Kathleen Dollard" userId="0e099197-7e30-40b4-b137-48962f86e452" providerId="ADAL" clId="{0CCC79C1-8BB4-46EE-973E-2AFD173B8C2F}" dt="2022-12-09T01:36:58.098" v="449" actId="700"/>
          <ac:spMkLst>
            <pc:docMk/>
            <pc:sldMk cId="753561786" sldId="10410"/>
            <ac:spMk id="3" creationId="{05BF7CBB-73FD-3AF6-8306-27108C9C959E}"/>
          </ac:spMkLst>
        </pc:spChg>
        <pc:spChg chg="add mod ord">
          <ac:chgData name="Kathleen Dollard" userId="0e099197-7e30-40b4-b137-48962f86e452" providerId="ADAL" clId="{0CCC79C1-8BB4-46EE-973E-2AFD173B8C2F}" dt="2022-12-09T01:37:02.920" v="456" actId="20577"/>
          <ac:spMkLst>
            <pc:docMk/>
            <pc:sldMk cId="753561786" sldId="10410"/>
            <ac:spMk id="4" creationId="{BB1F286D-F483-6C5B-4BBB-A92D40FAE9A5}"/>
          </ac:spMkLst>
        </pc:spChg>
        <pc:spChg chg="add mod ord">
          <ac:chgData name="Kathleen Dollard" userId="0e099197-7e30-40b4-b137-48962f86e452" providerId="ADAL" clId="{0CCC79C1-8BB4-46EE-973E-2AFD173B8C2F}" dt="2022-12-09T01:36:58.098" v="449" actId="700"/>
          <ac:spMkLst>
            <pc:docMk/>
            <pc:sldMk cId="753561786" sldId="10410"/>
            <ac:spMk id="5" creationId="{3AACD37D-E0A2-569E-DAFF-AB03AC3E48A4}"/>
          </ac:spMkLst>
        </pc:spChg>
      </pc:sldChg>
      <pc:sldChg chg="addSp delSp modSp new mod modClrScheme chgLayout">
        <pc:chgData name="Kathleen Dollard" userId="0e099197-7e30-40b4-b137-48962f86e452" providerId="ADAL" clId="{0CCC79C1-8BB4-46EE-973E-2AFD173B8C2F}" dt="2022-12-09T01:37:53.755" v="480" actId="20577"/>
        <pc:sldMkLst>
          <pc:docMk/>
          <pc:sldMk cId="194313572" sldId="10411"/>
        </pc:sldMkLst>
        <pc:spChg chg="del mod ord">
          <ac:chgData name="Kathleen Dollard" userId="0e099197-7e30-40b4-b137-48962f86e452" providerId="ADAL" clId="{0CCC79C1-8BB4-46EE-973E-2AFD173B8C2F}" dt="2022-12-09T01:37:45.991" v="458" actId="700"/>
          <ac:spMkLst>
            <pc:docMk/>
            <pc:sldMk cId="194313572" sldId="10411"/>
            <ac:spMk id="2" creationId="{17406A47-4050-D886-9300-0B8FF910176C}"/>
          </ac:spMkLst>
        </pc:spChg>
        <pc:spChg chg="del mod ord">
          <ac:chgData name="Kathleen Dollard" userId="0e099197-7e30-40b4-b137-48962f86e452" providerId="ADAL" clId="{0CCC79C1-8BB4-46EE-973E-2AFD173B8C2F}" dt="2022-12-09T01:37:45.991" v="458" actId="700"/>
          <ac:spMkLst>
            <pc:docMk/>
            <pc:sldMk cId="194313572" sldId="10411"/>
            <ac:spMk id="3" creationId="{EC993F8C-4F36-B00E-BF90-6A75EF757904}"/>
          </ac:spMkLst>
        </pc:spChg>
        <pc:spChg chg="add mod ord">
          <ac:chgData name="Kathleen Dollard" userId="0e099197-7e30-40b4-b137-48962f86e452" providerId="ADAL" clId="{0CCC79C1-8BB4-46EE-973E-2AFD173B8C2F}" dt="2022-12-09T01:37:53.755" v="480" actId="20577"/>
          <ac:spMkLst>
            <pc:docMk/>
            <pc:sldMk cId="194313572" sldId="10411"/>
            <ac:spMk id="4" creationId="{46E8A2CC-FE8E-A4CA-6302-8E9B06A3CDF4}"/>
          </ac:spMkLst>
        </pc:spChg>
        <pc:spChg chg="add mod ord">
          <ac:chgData name="Kathleen Dollard" userId="0e099197-7e30-40b4-b137-48962f86e452" providerId="ADAL" clId="{0CCC79C1-8BB4-46EE-973E-2AFD173B8C2F}" dt="2022-12-09T01:37:45.991" v="458" actId="700"/>
          <ac:spMkLst>
            <pc:docMk/>
            <pc:sldMk cId="194313572" sldId="10411"/>
            <ac:spMk id="5" creationId="{AFD06B92-7F17-1DE9-3D26-DFBA66D8A1B5}"/>
          </ac:spMkLst>
        </pc:spChg>
      </pc:sldChg>
      <pc:sldChg chg="add mod modShow">
        <pc:chgData name="Kathleen Dollard" userId="0e099197-7e30-40b4-b137-48962f86e452" providerId="ADAL" clId="{0CCC79C1-8BB4-46EE-973E-2AFD173B8C2F}" dt="2022-12-09T01:40:18.327" v="482" actId="729"/>
        <pc:sldMkLst>
          <pc:docMk/>
          <pc:sldMk cId="839785997" sldId="10412"/>
        </pc:sldMkLst>
      </pc:sldChg>
      <pc:sldMasterChg chg="delSldLayout modSldLayout">
        <pc:chgData name="Kathleen Dollard" userId="0e099197-7e30-40b4-b137-48962f86e452" providerId="ADAL" clId="{0CCC79C1-8BB4-46EE-973E-2AFD173B8C2F}" dt="2022-12-13T20:39:30.251" v="500" actId="47"/>
        <pc:sldMasterMkLst>
          <pc:docMk/>
          <pc:sldMasterMk cId="2840950293" sldId="2147483648"/>
        </pc:sldMasterMkLst>
        <pc:sldLayoutChg chg="addSp delSp mod">
          <pc:chgData name="Kathleen Dollard" userId="0e099197-7e30-40b4-b137-48962f86e452" providerId="ADAL" clId="{0CCC79C1-8BB4-46EE-973E-2AFD173B8C2F}" dt="2022-12-09T00:16:42.647" v="230" actId="478"/>
          <pc:sldLayoutMkLst>
            <pc:docMk/>
            <pc:sldMasterMk cId="2840950293" sldId="2147483648"/>
            <pc:sldLayoutMk cId="2557053383" sldId="2147483661"/>
          </pc:sldLayoutMkLst>
          <pc:picChg chg="add del">
            <ac:chgData name="Kathleen Dollard" userId="0e099197-7e30-40b4-b137-48962f86e452" providerId="ADAL" clId="{0CCC79C1-8BB4-46EE-973E-2AFD173B8C2F}" dt="2022-12-09T00:16:42.647" v="230" actId="478"/>
            <ac:picMkLst>
              <pc:docMk/>
              <pc:sldMasterMk cId="2840950293" sldId="2147483648"/>
              <pc:sldLayoutMk cId="2557053383" sldId="2147483661"/>
              <ac:picMk id="6" creationId="{00000000-0000-0000-0000-000000000000}"/>
            </ac:picMkLst>
          </pc:picChg>
        </pc:sldLayoutChg>
        <pc:sldLayoutChg chg="del">
          <pc:chgData name="Kathleen Dollard" userId="0e099197-7e30-40b4-b137-48962f86e452" providerId="ADAL" clId="{0CCC79C1-8BB4-46EE-973E-2AFD173B8C2F}" dt="2022-12-13T20:39:30.251" v="500" actId="47"/>
          <pc:sldLayoutMkLst>
            <pc:docMk/>
            <pc:sldMasterMk cId="2840950293" sldId="2147483648"/>
            <pc:sldLayoutMk cId="3787439650"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CFC71-249D-4BC7-852C-BEC4FA4445C8}" type="datetimeFigureOut">
              <a:rPr lang="en-US" smtClean="0"/>
              <a:t>12/13/2022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2C74E-F782-4E8E-930A-01AFD8CA28C5}" type="slidenum">
              <a:rPr lang="en-US" smtClean="0"/>
              <a:t>‹#›</a:t>
            </a:fld>
            <a:endParaRPr lang="en-US" dirty="0"/>
          </a:p>
        </p:txBody>
      </p:sp>
    </p:spTree>
    <p:extLst>
      <p:ext uri="{BB962C8B-B14F-4D97-AF65-F5344CB8AC3E}">
        <p14:creationId xmlns:p14="http://schemas.microsoft.com/office/powerpoint/2010/main" val="166772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puzzles](https://github.com/KathleenDollard/sample-puzzles) </a:t>
            </a:r>
          </a:p>
          <a:p>
            <a:r>
              <a:rPr lang="en-US" dirty="0"/>
              <a:t> * Be sure to use the </a:t>
            </a:r>
            <a:r>
              <a:rPr lang="en-US" dirty="0" err="1"/>
              <a:t>DevIntersection</a:t>
            </a:r>
            <a:r>
              <a:rPr lang="en-US" dirty="0"/>
              <a:t> 2022-12 start and done branches</a:t>
            </a:r>
          </a:p>
          <a:p>
            <a:pPr marL="171450" indent="-171450">
              <a:buFont typeface="Arial" panose="020B0604020202020204" pitchFamily="34" charset="0"/>
              <a:buChar char="•"/>
            </a:pPr>
            <a:r>
              <a:rPr lang="en-US" dirty="0"/>
              <a:t>[Type examples](https://github.com/KathleenDollard/TypeExamples)</a:t>
            </a:r>
          </a:p>
          <a:p>
            <a:pPr marL="171450" indent="-171450">
              <a:buFont typeface="Arial" panose="020B0604020202020204" pitchFamily="34" charset="0"/>
              <a:buChar char="•"/>
            </a:pPr>
            <a:r>
              <a:rPr lang="en-US" dirty="0"/>
              <a:t>Pattern matching: </a:t>
            </a:r>
          </a:p>
          <a:p>
            <a:pPr marL="628650" lvl="1" indent="-171450">
              <a:buFont typeface="Arial" panose="020B0604020202020204" pitchFamily="34" charset="0"/>
              <a:buChar char="•"/>
            </a:pPr>
            <a:r>
              <a:rPr lang="en-US" dirty="0"/>
              <a:t>[Pattern matching in docs](https://learn.microsoft.com/en-us/dotnet/csharp/fundamentals/tutorials/pattern-matching)  </a:t>
            </a:r>
          </a:p>
          <a:p>
            <a:pPr marL="628650" lvl="1" indent="-171450">
              <a:buFont typeface="Arial" panose="020B0604020202020204" pitchFamily="34" charset="0"/>
              <a:buChar char="•"/>
            </a:pPr>
            <a:r>
              <a:rPr lang="en-US" dirty="0"/>
              <a:t>[Refactor into pattern matching demo][https://github.com/KathleenDollard/sample-patterns]    </a:t>
            </a:r>
          </a:p>
          <a:p>
            <a:pPr marL="1085850" lvl="2" indent="-171450">
              <a:buFont typeface="Arial" panose="020B0604020202020204" pitchFamily="34" charset="0"/>
              <a:buChar char="•"/>
            </a:pPr>
            <a:r>
              <a:rPr lang="en-US" dirty="0"/>
              <a:t>Be sure to start with the `devintersection-2022-start` branch. Look for IDE features to help with many of the changes    </a:t>
            </a:r>
          </a:p>
          <a:p>
            <a:pPr marL="1085850" lvl="2" indent="-171450">
              <a:buFont typeface="Arial" panose="020B0604020202020204" pitchFamily="34" charset="0"/>
              <a:buChar char="•"/>
            </a:pPr>
            <a:r>
              <a:rPr lang="en-US" dirty="0"/>
              <a:t>If you want to compare with our final, use the `devintersection-2022-end` branch</a:t>
            </a:r>
          </a:p>
        </p:txBody>
      </p:sp>
      <p:sp>
        <p:nvSpPr>
          <p:cNvPr id="4" name="Slide Number Placeholder 3"/>
          <p:cNvSpPr>
            <a:spLocks noGrp="1"/>
          </p:cNvSpPr>
          <p:nvPr>
            <p:ph type="sldNum" sz="quarter" idx="5"/>
          </p:nvPr>
        </p:nvSpPr>
        <p:spPr/>
        <p:txBody>
          <a:bodyPr/>
          <a:lstStyle/>
          <a:p>
            <a:fld id="{23A2C74E-F782-4E8E-930A-01AFD8CA28C5}" type="slidenum">
              <a:rPr lang="en-US" smtClean="0"/>
              <a:t>11</a:t>
            </a:fld>
            <a:endParaRPr lang="en-US" dirty="0"/>
          </a:p>
        </p:txBody>
      </p:sp>
    </p:spTree>
    <p:extLst>
      <p:ext uri="{BB962C8B-B14F-4D97-AF65-F5344CB8AC3E}">
        <p14:creationId xmlns:p14="http://schemas.microsoft.com/office/powerpoint/2010/main" val="289709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F54-E29E-4AB3-996A-48044B349E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F94E4B-6513-4C93-9814-4C8FD9518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DF5FE-A906-40F6-BEB8-B7F11C9FC048}"/>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5" name="Footer Placeholder 4">
            <a:extLst>
              <a:ext uri="{FF2B5EF4-FFF2-40B4-BE49-F238E27FC236}">
                <a16:creationId xmlns:a16="http://schemas.microsoft.com/office/drawing/2014/main" id="{9A59AE37-665B-4844-9F42-2D2169DC90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45C511-6330-4925-926A-4271B6F8A8D9}"/>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12425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6AFC-6E1E-4022-92A5-B8EEB835C6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437580-0BF7-4ABD-9D16-45B1AE63B5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444D5-DBEB-4C80-969C-CF8A6CCE3E1A}"/>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5" name="Footer Placeholder 4">
            <a:extLst>
              <a:ext uri="{FF2B5EF4-FFF2-40B4-BE49-F238E27FC236}">
                <a16:creationId xmlns:a16="http://schemas.microsoft.com/office/drawing/2014/main" id="{8FB0E160-4594-485E-9076-F4E3DECEE1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32B472-5F42-476F-9177-2F1C54E75293}"/>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11045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ABEB2-DD06-44EC-B250-3C0C6D28D2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83DB8F-09D3-494B-95E2-046E3176E5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30B3D-09DF-49A1-909A-FC59F0F91B9C}"/>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5" name="Footer Placeholder 4">
            <a:extLst>
              <a:ext uri="{FF2B5EF4-FFF2-40B4-BE49-F238E27FC236}">
                <a16:creationId xmlns:a16="http://schemas.microsoft.com/office/drawing/2014/main" id="{35A9F573-C21C-489A-B118-79AE37FD8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74F000-838A-4295-9831-A9D1F377D23D}"/>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945321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053383"/>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119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5833-F83B-1ED3-6FB6-511090D3ED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CD09C8-3643-9E2F-6231-0DE3E60DF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54210-0A91-6BCD-083C-A1D391FA6D8E}"/>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5" name="Footer Placeholder 4">
            <a:extLst>
              <a:ext uri="{FF2B5EF4-FFF2-40B4-BE49-F238E27FC236}">
                <a16:creationId xmlns:a16="http://schemas.microsoft.com/office/drawing/2014/main" id="{58413294-65AE-8F5B-D714-EE9C34F89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DB6AF-E124-7014-00B5-A5B118C53B3A}"/>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3961370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9B06-B4D2-284D-D4DF-6AD003116E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2C9A61-82EE-00B4-10B9-D7D2CC74F0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8E6FA1-5F3F-8364-4646-D5E6FD41A7F7}"/>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5" name="Footer Placeholder 4">
            <a:extLst>
              <a:ext uri="{FF2B5EF4-FFF2-40B4-BE49-F238E27FC236}">
                <a16:creationId xmlns:a16="http://schemas.microsoft.com/office/drawing/2014/main" id="{21D49DE0-CCA6-6489-C6D4-DBE92FD06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803A2-3777-806C-D04A-B719B4E52805}"/>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941205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B0B8-FD48-D535-605B-9AD888C02A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1C66AC-BB7A-074E-6AAA-FB11376164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CFB09B-3867-8156-AB2D-8645594442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36CE7F-6C9D-6862-C478-A7562F33E964}"/>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6" name="Footer Placeholder 5">
            <a:extLst>
              <a:ext uri="{FF2B5EF4-FFF2-40B4-BE49-F238E27FC236}">
                <a16:creationId xmlns:a16="http://schemas.microsoft.com/office/drawing/2014/main" id="{509C9216-4D49-35E0-1067-CBEC165BD8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5B926-ABA5-0980-AE7B-4E4316925D11}"/>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952629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DA1F-FFF4-5D10-9F8A-51A974319E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E11010-A1CB-DC91-23D3-64676A81E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4AF398-3780-6560-7E59-FCF913695C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407D5A-9F51-A362-C833-CF1C4F4817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B06D0C-0D63-CF1B-1545-0EE7D5AB4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54600B-AE48-0ED3-166F-4A667C1AD5C7}"/>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8" name="Footer Placeholder 7">
            <a:extLst>
              <a:ext uri="{FF2B5EF4-FFF2-40B4-BE49-F238E27FC236}">
                <a16:creationId xmlns:a16="http://schemas.microsoft.com/office/drawing/2014/main" id="{E3E6030F-E115-75D9-0597-10BA6616B7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88FC57-F62A-27B3-CD4C-9B3263F02897}"/>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3870028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CAC7-5894-BFC1-EA32-1D27C5D24E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3D1A5-F6FE-3C82-5D82-BBC9595E7C6B}"/>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4" name="Footer Placeholder 3">
            <a:extLst>
              <a:ext uri="{FF2B5EF4-FFF2-40B4-BE49-F238E27FC236}">
                <a16:creationId xmlns:a16="http://schemas.microsoft.com/office/drawing/2014/main" id="{E594DC50-D488-263C-E35B-BA710FC6FE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B90CB-9044-19A9-C8D8-DC090F12C642}"/>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3848010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A9ACD-19AC-CABD-25B8-5DAB8C3CCAB0}"/>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3" name="Footer Placeholder 2">
            <a:extLst>
              <a:ext uri="{FF2B5EF4-FFF2-40B4-BE49-F238E27FC236}">
                <a16:creationId xmlns:a16="http://schemas.microsoft.com/office/drawing/2014/main" id="{0B9F0300-B8C3-F47E-F112-1A437DE85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284FC6-27E9-A77E-A995-54F1F52E1C6E}"/>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130718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E54F-7E29-4FD6-BD6F-CAD20C0AEC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DEC2E-42C8-46DB-809D-E1B4D6A326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6E5FA-59C7-44E1-AF1E-D854FAD8B689}"/>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5" name="Footer Placeholder 4">
            <a:extLst>
              <a:ext uri="{FF2B5EF4-FFF2-40B4-BE49-F238E27FC236}">
                <a16:creationId xmlns:a16="http://schemas.microsoft.com/office/drawing/2014/main" id="{0B30F07F-D999-40E9-816B-AF9641B2BE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B04A3A-D8F0-4209-A3F6-3155592B19CE}"/>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1460490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B9C9-EFD0-301C-8069-F3470F784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08FD3B-B866-5035-C12E-73F4C1A99E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6356C5-1FF6-302D-81AF-2F39D75D7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924C4-BBFC-D744-F42B-2CB0DDC4F414}"/>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6" name="Footer Placeholder 5">
            <a:extLst>
              <a:ext uri="{FF2B5EF4-FFF2-40B4-BE49-F238E27FC236}">
                <a16:creationId xmlns:a16="http://schemas.microsoft.com/office/drawing/2014/main" id="{A1B454C3-9F78-BD67-CA74-565C7A2760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D54FE-F585-E101-9C22-FEF01E98021F}"/>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1214414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A32D-35B7-CCBD-4D2A-6418EEE72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5B5D40-9AD9-7659-7F66-0DE09096C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4F1750-B765-C23D-CC4F-36E67FCEB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1F458-7D02-7D93-A233-EC8F81ECB90D}"/>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6" name="Footer Placeholder 5">
            <a:extLst>
              <a:ext uri="{FF2B5EF4-FFF2-40B4-BE49-F238E27FC236}">
                <a16:creationId xmlns:a16="http://schemas.microsoft.com/office/drawing/2014/main" id="{4F9438E0-0419-518C-32DC-528405FA7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E994E5-C630-0754-C6C1-8BF68222A522}"/>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1181901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670F-7ECC-F3C5-6DE7-D104A0E126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8C2DE9-83FF-E860-7A4C-F835FAFBC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74CC8-E2D1-BECF-88F1-D68695E5771A}"/>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5" name="Footer Placeholder 4">
            <a:extLst>
              <a:ext uri="{FF2B5EF4-FFF2-40B4-BE49-F238E27FC236}">
                <a16:creationId xmlns:a16="http://schemas.microsoft.com/office/drawing/2014/main" id="{60670CFB-6294-EA2E-0224-8FF6B957C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B7271-0709-8408-6F82-C75175C81601}"/>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15328449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7D105-57FE-248D-377A-143837112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2FF58E-4782-8ADC-9432-FF671A5526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ACE002-4016-9426-3BAE-D524202D06D1}"/>
              </a:ext>
            </a:extLst>
          </p:cNvPr>
          <p:cNvSpPr>
            <a:spLocks noGrp="1"/>
          </p:cNvSpPr>
          <p:nvPr>
            <p:ph type="dt" sz="half" idx="10"/>
          </p:nvPr>
        </p:nvSpPr>
        <p:spPr/>
        <p:txBody>
          <a:bodyPr/>
          <a:lstStyle/>
          <a:p>
            <a:fld id="{525A7BCB-025F-4737-B9E3-C4DED468AF71}" type="datetimeFigureOut">
              <a:rPr lang="en-US" smtClean="0"/>
              <a:t>12/13/2022</a:t>
            </a:fld>
            <a:endParaRPr lang="en-US"/>
          </a:p>
        </p:txBody>
      </p:sp>
      <p:sp>
        <p:nvSpPr>
          <p:cNvPr id="5" name="Footer Placeholder 4">
            <a:extLst>
              <a:ext uri="{FF2B5EF4-FFF2-40B4-BE49-F238E27FC236}">
                <a16:creationId xmlns:a16="http://schemas.microsoft.com/office/drawing/2014/main" id="{999C264C-7F42-A40A-CC8B-4BD8C1FF6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EDB10-26A0-AEAA-752E-0F982BE04BB8}"/>
              </a:ext>
            </a:extLst>
          </p:cNvPr>
          <p:cNvSpPr>
            <a:spLocks noGrp="1"/>
          </p:cNvSpPr>
          <p:nvPr>
            <p:ph type="sldNum" sz="quarter" idx="12"/>
          </p:nvPr>
        </p:nvSpPr>
        <p:spPr/>
        <p:txBody>
          <a:bodyPr/>
          <a:lstStyle/>
          <a:p>
            <a:fld id="{BFC51FD5-8EAB-4A9B-8F90-540DE9534FEC}" type="slidenum">
              <a:rPr lang="en-US" smtClean="0"/>
              <a:t>‹#›</a:t>
            </a:fld>
            <a:endParaRPr lang="en-US"/>
          </a:p>
        </p:txBody>
      </p:sp>
    </p:spTree>
    <p:extLst>
      <p:ext uri="{BB962C8B-B14F-4D97-AF65-F5344CB8AC3E}">
        <p14:creationId xmlns:p14="http://schemas.microsoft.com/office/powerpoint/2010/main" val="1930023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1347-BA3B-5E30-9826-165E8652AA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6F5B98-93E7-2CA1-5DBD-868114D2618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D7A429-A51B-6D1C-33BD-87607323D6CA}"/>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5" name="Footer Placeholder 4">
            <a:extLst>
              <a:ext uri="{FF2B5EF4-FFF2-40B4-BE49-F238E27FC236}">
                <a16:creationId xmlns:a16="http://schemas.microsoft.com/office/drawing/2014/main" id="{16F60090-9305-5F66-0618-875D348CE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A3345-64AB-136A-B223-4298A79C855E}"/>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133785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CE2B-9308-7A76-B910-34DAA98E6A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BB1BD8-BACD-BAF2-C827-0FACC866FF7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F2344-786E-F180-87A5-958F90302877}"/>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5" name="Footer Placeholder 4">
            <a:extLst>
              <a:ext uri="{FF2B5EF4-FFF2-40B4-BE49-F238E27FC236}">
                <a16:creationId xmlns:a16="http://schemas.microsoft.com/office/drawing/2014/main" id="{6C3FF249-4800-B7D1-5DB6-6B1304993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EF655-C463-ED3C-B0BD-C3DE885DD9F2}"/>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597878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A970-72AE-E35F-B8FB-D7C56DCC1BF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299F08-D2B8-420F-E138-0EBA767FF23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2C6A3D-CE78-A81B-4474-467C773615AC}"/>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5" name="Footer Placeholder 4">
            <a:extLst>
              <a:ext uri="{FF2B5EF4-FFF2-40B4-BE49-F238E27FC236}">
                <a16:creationId xmlns:a16="http://schemas.microsoft.com/office/drawing/2014/main" id="{6A40AFF4-F4C8-3273-B01E-51E9FBC13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33CFC-3A57-CC80-2A92-CB82F9BD2237}"/>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817770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B7BC-9168-1652-7443-9CFAC54D9F7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A4F7E96-7B61-38A2-E530-BF235DE0A6F8}"/>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DB3EA-C4D4-8FDF-7F5C-D245E73FB69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35ABB-DFAB-B3C6-BFA6-3B533E44A00B}"/>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6" name="Footer Placeholder 5">
            <a:extLst>
              <a:ext uri="{FF2B5EF4-FFF2-40B4-BE49-F238E27FC236}">
                <a16:creationId xmlns:a16="http://schemas.microsoft.com/office/drawing/2014/main" id="{189B1912-CC3D-6763-DEDB-454380173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8D1E4-B55F-2BF4-3BAE-C5FF2150B713}"/>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40093762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4010-CAE8-41D6-3862-586A5CE43A2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ADA99BF-0C07-6ECB-2124-952EDE9C401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45DE88-5F8D-6EAB-2127-2AFDE09F0E3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33615E-2397-CE80-F2A6-4DB56C1B7CA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E8153-C9FE-F726-E570-75ACAE0CEEE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8AF19-74CD-99DE-813D-7C6DB783B720}"/>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8" name="Footer Placeholder 7">
            <a:extLst>
              <a:ext uri="{FF2B5EF4-FFF2-40B4-BE49-F238E27FC236}">
                <a16:creationId xmlns:a16="http://schemas.microsoft.com/office/drawing/2014/main" id="{455BEEC7-D45C-8D7B-3DB2-4769562F32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A587B2-5A18-1300-1156-ACFF16343594}"/>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838969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8070-0A1F-D118-1D8D-56A2331788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C7D2167-BFFF-5E41-E8F4-64C5DC03BD0A}"/>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4" name="Footer Placeholder 3">
            <a:extLst>
              <a:ext uri="{FF2B5EF4-FFF2-40B4-BE49-F238E27FC236}">
                <a16:creationId xmlns:a16="http://schemas.microsoft.com/office/drawing/2014/main" id="{9AD055D9-6C4C-A9A0-69C6-578E19F63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D3E829-532A-7BD8-96A6-875E60228925}"/>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89894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34EA-B8BA-4B2E-9CDC-544914DC7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E3E6ED-1987-4624-A293-326ADF8DFC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0A9E35-A63E-429B-B18D-1D2A196B856E}"/>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5" name="Footer Placeholder 4">
            <a:extLst>
              <a:ext uri="{FF2B5EF4-FFF2-40B4-BE49-F238E27FC236}">
                <a16:creationId xmlns:a16="http://schemas.microsoft.com/office/drawing/2014/main" id="{EDDEFED2-9D07-471A-9A84-9238F4F1FD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95FACD-3B57-4C3D-9160-B9117A5F84B0}"/>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260144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12CE9-D2D4-6532-5A0C-8701C7276659}"/>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3" name="Footer Placeholder 2">
            <a:extLst>
              <a:ext uri="{FF2B5EF4-FFF2-40B4-BE49-F238E27FC236}">
                <a16:creationId xmlns:a16="http://schemas.microsoft.com/office/drawing/2014/main" id="{E8AE5690-E2E5-533C-3BD1-F83609819A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4952E6-3388-98C8-FD6A-2C90BF47DE68}"/>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720015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126C-6679-5B0C-7F18-E7105DD111E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0660C-9FD9-C3A1-9BAF-328858989A3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2C643-0670-8916-126C-3EEC9AEAF8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F110AD-7E47-9B60-702F-7315EB4445B3}"/>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6" name="Footer Placeholder 5">
            <a:extLst>
              <a:ext uri="{FF2B5EF4-FFF2-40B4-BE49-F238E27FC236}">
                <a16:creationId xmlns:a16="http://schemas.microsoft.com/office/drawing/2014/main" id="{060F48D7-A6CC-4B39-AB91-3351B9546B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F16F5-2799-DE62-C448-E9841534C50F}"/>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145791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BDF7-9751-9C59-3FB1-20CDD3BC19B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114F63-71C7-8085-CF0D-2B47E1EB43A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F3F45BB-2A49-D416-9CFC-B12B03E0AD7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EBFDA-4F13-9D5D-6776-C574FB45180F}"/>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6" name="Footer Placeholder 5">
            <a:extLst>
              <a:ext uri="{FF2B5EF4-FFF2-40B4-BE49-F238E27FC236}">
                <a16:creationId xmlns:a16="http://schemas.microsoft.com/office/drawing/2014/main" id="{2F24CBC3-2618-2398-68A8-9292B5A6B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7FF59-A4A7-1D35-9DA9-C66E04065C7F}"/>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2720281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E22C-66B0-2E00-FE28-CCB481AF6C7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7224E6-0F2E-5868-CD09-4632C76DA44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195A7-FA9D-0495-4E67-93D66DDFC1A2}"/>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5" name="Footer Placeholder 4">
            <a:extLst>
              <a:ext uri="{FF2B5EF4-FFF2-40B4-BE49-F238E27FC236}">
                <a16:creationId xmlns:a16="http://schemas.microsoft.com/office/drawing/2014/main" id="{90ED9DDE-4D6F-41F8-4C4D-B0142ABD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8B7D0-FFC0-7A18-6CCF-786ACF67BD6C}"/>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870344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CFC4A-10D1-B4C4-528B-6D37F890E06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F4E2F-4018-086E-954F-76A5D40BC6F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92903-884D-7A49-4153-53903100A265}"/>
              </a:ext>
            </a:extLst>
          </p:cNvPr>
          <p:cNvSpPr>
            <a:spLocks noGrp="1"/>
          </p:cNvSpPr>
          <p:nvPr>
            <p:ph type="dt" sz="half" idx="10"/>
          </p:nvPr>
        </p:nvSpPr>
        <p:spPr/>
        <p:txBody>
          <a:bodyPr/>
          <a:lstStyle/>
          <a:p>
            <a:fld id="{2F3010FB-FAAF-7D4A-A21B-FD4C477BB753}" type="datetimeFigureOut">
              <a:rPr lang="en-US" smtClean="0"/>
              <a:t>12/13/2022</a:t>
            </a:fld>
            <a:endParaRPr lang="en-US"/>
          </a:p>
        </p:txBody>
      </p:sp>
      <p:sp>
        <p:nvSpPr>
          <p:cNvPr id="5" name="Footer Placeholder 4">
            <a:extLst>
              <a:ext uri="{FF2B5EF4-FFF2-40B4-BE49-F238E27FC236}">
                <a16:creationId xmlns:a16="http://schemas.microsoft.com/office/drawing/2014/main" id="{71961F10-7B54-9EF0-81F3-86A5C3332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9325D-BD02-0DDF-F721-5170850B8C3A}"/>
              </a:ext>
            </a:extLst>
          </p:cNvPr>
          <p:cNvSpPr>
            <a:spLocks noGrp="1"/>
          </p:cNvSpPr>
          <p:nvPr>
            <p:ph type="sldNum" sz="quarter" idx="12"/>
          </p:nvPr>
        </p:nvSpPr>
        <p:spPr/>
        <p:txBody>
          <a:bodyPr/>
          <a:lstStyle/>
          <a:p>
            <a:fld id="{6395404F-E4C0-494F-9A64-03EFA58AD0CF}" type="slidenum">
              <a:rPr lang="en-US" smtClean="0"/>
              <a:t>‹#›</a:t>
            </a:fld>
            <a:endParaRPr lang="en-US"/>
          </a:p>
        </p:txBody>
      </p:sp>
    </p:spTree>
    <p:extLst>
      <p:ext uri="{BB962C8B-B14F-4D97-AF65-F5344CB8AC3E}">
        <p14:creationId xmlns:p14="http://schemas.microsoft.com/office/powerpoint/2010/main" val="95872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35955"/>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7B15-A36D-4803-ABCE-A7A7B8E625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2CD82-524E-4210-A84D-13D7925D96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5D3F3-1B38-4D8D-9936-9CDEBEE221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E9B0A-5995-4A05-88E9-5079205994D5}"/>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6" name="Footer Placeholder 5">
            <a:extLst>
              <a:ext uri="{FF2B5EF4-FFF2-40B4-BE49-F238E27FC236}">
                <a16:creationId xmlns:a16="http://schemas.microsoft.com/office/drawing/2014/main" id="{A677C33B-7922-4A03-AA2A-307BECA84B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D293E-82C2-46A2-B7B9-543AC00CCAE8}"/>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860988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B7DA-3B78-4270-AEC8-18ACEE8EA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BA25A-74E0-4872-9834-88EA189452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C7E93D-E86B-4864-9E4F-90843AB310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E30CE9-3A76-44BD-8022-B26630A91D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091E7A-874F-4BA4-8757-ABC66C9A5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E1350E-6436-431D-A6CE-CABBD539FC67}"/>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8" name="Footer Placeholder 7">
            <a:extLst>
              <a:ext uri="{FF2B5EF4-FFF2-40B4-BE49-F238E27FC236}">
                <a16:creationId xmlns:a16="http://schemas.microsoft.com/office/drawing/2014/main" id="{535055EC-8672-4003-A474-5DD0BFCF40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BA4A6C-5614-4151-8489-F3AAAB1A1A4B}"/>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378790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7556-CDAF-460D-B922-3413A4BE0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7D4283-0C27-4172-9270-B88BBD098ECE}"/>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4" name="Footer Placeholder 3">
            <a:extLst>
              <a:ext uri="{FF2B5EF4-FFF2-40B4-BE49-F238E27FC236}">
                <a16:creationId xmlns:a16="http://schemas.microsoft.com/office/drawing/2014/main" id="{AD12318E-0872-42E3-8723-328D33F5B42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E5959F1-C00C-49D1-80A4-FABF0B8DDD46}"/>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413665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CC011-FEA0-4710-B5C4-21EB42E15ABA}"/>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3" name="Footer Placeholder 2">
            <a:extLst>
              <a:ext uri="{FF2B5EF4-FFF2-40B4-BE49-F238E27FC236}">
                <a16:creationId xmlns:a16="http://schemas.microsoft.com/office/drawing/2014/main" id="{70771EB8-A670-4D4F-A4A4-4F82077EF19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7260596-9542-4579-9B76-BBBBA0727DF3}"/>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53831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5AD8-BF40-4CC5-B87C-B045E7E1E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0F5407-C30E-4313-B663-D82904A6E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1DB8FA-5B9B-420D-A21C-9C69084EB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28E48-14B3-4DDE-B46E-6667437FA2FC}"/>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6" name="Footer Placeholder 5">
            <a:extLst>
              <a:ext uri="{FF2B5EF4-FFF2-40B4-BE49-F238E27FC236}">
                <a16:creationId xmlns:a16="http://schemas.microsoft.com/office/drawing/2014/main" id="{E694EDF6-0AD4-46D6-824E-73CF10E936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91441C-D5BB-43CF-9401-D22A96D85650}"/>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512471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D481-5230-4A41-81A1-9B23952E7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20EB2B-BA5F-4CFF-94BD-0444AB8FE8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80A54F2-82B2-4C40-9C78-381D4F4E0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9E6894-99C4-4FE7-8F25-084EA832D03E}"/>
              </a:ext>
            </a:extLst>
          </p:cNvPr>
          <p:cNvSpPr>
            <a:spLocks noGrp="1"/>
          </p:cNvSpPr>
          <p:nvPr>
            <p:ph type="dt" sz="half" idx="10"/>
          </p:nvPr>
        </p:nvSpPr>
        <p:spPr/>
        <p:txBody>
          <a:bodyPr/>
          <a:lstStyle/>
          <a:p>
            <a:fld id="{4DDBA1CA-5E75-4A06-A225-577419E82AAA}" type="datetimeFigureOut">
              <a:rPr lang="en-US" smtClean="0"/>
              <a:t>12/13/2022</a:t>
            </a:fld>
            <a:endParaRPr lang="en-US" dirty="0"/>
          </a:p>
        </p:txBody>
      </p:sp>
      <p:sp>
        <p:nvSpPr>
          <p:cNvPr id="6" name="Footer Placeholder 5">
            <a:extLst>
              <a:ext uri="{FF2B5EF4-FFF2-40B4-BE49-F238E27FC236}">
                <a16:creationId xmlns:a16="http://schemas.microsoft.com/office/drawing/2014/main" id="{0D53DB34-B87C-4969-8EC9-55EB7A84D8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A88D4D-0A6D-4702-A38E-A96E6E9DAE59}"/>
              </a:ext>
            </a:extLst>
          </p:cNvPr>
          <p:cNvSpPr>
            <a:spLocks noGrp="1"/>
          </p:cNvSpPr>
          <p:nvPr>
            <p:ph type="sldNum" sz="quarter" idx="12"/>
          </p:nvPr>
        </p:nvSpPr>
        <p:spPr/>
        <p:txBody>
          <a:bodyPr/>
          <a:lstStyle/>
          <a:p>
            <a:fld id="{6E9D83D4-6AB9-4025-A5DC-23A2C696737F}" type="slidenum">
              <a:rPr lang="en-US" smtClean="0"/>
              <a:t>‹#›</a:t>
            </a:fld>
            <a:endParaRPr lang="en-US" dirty="0"/>
          </a:p>
        </p:txBody>
      </p:sp>
    </p:spTree>
    <p:extLst>
      <p:ext uri="{BB962C8B-B14F-4D97-AF65-F5344CB8AC3E}">
        <p14:creationId xmlns:p14="http://schemas.microsoft.com/office/powerpoint/2010/main" val="272306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5.svg"/><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BE0ED8-E202-411B-BE95-1B40F3F54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FC0F8D-09F0-48BA-B232-EC9F4E173E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FC901-D82D-46E4-9A0D-1EBE3BBEC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BA1CA-5E75-4A06-A225-577419E82AAA}" type="datetimeFigureOut">
              <a:rPr lang="en-US" smtClean="0"/>
              <a:t>12/13/2022</a:t>
            </a:fld>
            <a:endParaRPr lang="en-US" dirty="0"/>
          </a:p>
        </p:txBody>
      </p:sp>
      <p:sp>
        <p:nvSpPr>
          <p:cNvPr id="5" name="Footer Placeholder 4">
            <a:extLst>
              <a:ext uri="{FF2B5EF4-FFF2-40B4-BE49-F238E27FC236}">
                <a16:creationId xmlns:a16="http://schemas.microsoft.com/office/drawing/2014/main" id="{487AB0B5-47C2-46C1-BFC9-D32850261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BE6F03-04DB-4C2D-ADAC-5763A21DD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D83D4-6AB9-4025-A5DC-23A2C696737F}" type="slidenum">
              <a:rPr lang="en-US" smtClean="0"/>
              <a:t>‹#›</a:t>
            </a:fld>
            <a:endParaRPr lang="en-US" dirty="0"/>
          </a:p>
        </p:txBody>
      </p:sp>
    </p:spTree>
    <p:extLst>
      <p:ext uri="{BB962C8B-B14F-4D97-AF65-F5344CB8AC3E}">
        <p14:creationId xmlns:p14="http://schemas.microsoft.com/office/powerpoint/2010/main" val="2840950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8A082-DC46-7A14-F3A5-8B529B5CF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81A1CE-B0BD-0235-3F52-2A3FD0CA6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97AD2-C44B-9D17-6DD8-AA9C13B6C8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5A7BCB-025F-4737-B9E3-C4DED468AF71}" type="datetimeFigureOut">
              <a:rPr lang="en-US" smtClean="0"/>
              <a:t>12/13/2022</a:t>
            </a:fld>
            <a:endParaRPr lang="en-US"/>
          </a:p>
        </p:txBody>
      </p:sp>
      <p:sp>
        <p:nvSpPr>
          <p:cNvPr id="5" name="Footer Placeholder 4">
            <a:extLst>
              <a:ext uri="{FF2B5EF4-FFF2-40B4-BE49-F238E27FC236}">
                <a16:creationId xmlns:a16="http://schemas.microsoft.com/office/drawing/2014/main" id="{854EC345-0615-CCCB-695C-8E9C72E35F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6B653B-1300-F21D-53F0-35B6F783B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51FD5-8EAB-4A9B-8F90-540DE9534FEC}" type="slidenum">
              <a:rPr lang="en-US" smtClean="0"/>
              <a:t>‹#›</a:t>
            </a:fld>
            <a:endParaRPr lang="en-US"/>
          </a:p>
        </p:txBody>
      </p:sp>
      <p:pic>
        <p:nvPicPr>
          <p:cNvPr id="7" name="Picture 6">
            <a:extLst>
              <a:ext uri="{FF2B5EF4-FFF2-40B4-BE49-F238E27FC236}">
                <a16:creationId xmlns:a16="http://schemas.microsoft.com/office/drawing/2014/main" id="{5E418731-4332-6B69-1691-D05F1374CEF0}"/>
              </a:ext>
            </a:extLst>
          </p:cNvPr>
          <p:cNvPicPr>
            <a:picLocks noChangeAspect="1"/>
          </p:cNvPicPr>
          <p:nvPr userDrawn="1"/>
        </p:nvPicPr>
        <p:blipFill rotWithShape="1">
          <a:blip r:embed="rId13"/>
          <a:srcRect l="24634" t="1785" r="12167" b="24283"/>
          <a:stretch/>
        </p:blipFill>
        <p:spPr>
          <a:xfrm rot="10800000">
            <a:off x="0" y="-2"/>
            <a:ext cx="12192000" cy="6982237"/>
          </a:xfrm>
          <a:prstGeom prst="rect">
            <a:avLst/>
          </a:prstGeom>
        </p:spPr>
      </p:pic>
      <p:pic>
        <p:nvPicPr>
          <p:cNvPr id="8" name="Graphic 7">
            <a:extLst>
              <a:ext uri="{FF2B5EF4-FFF2-40B4-BE49-F238E27FC236}">
                <a16:creationId xmlns:a16="http://schemas.microsoft.com/office/drawing/2014/main" id="{8AF63938-6A56-543F-89C7-6F3DB6B231C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159160" y="4937578"/>
            <a:ext cx="3400425" cy="1447800"/>
          </a:xfrm>
          <a:prstGeom prst="rect">
            <a:avLst/>
          </a:prstGeom>
        </p:spPr>
      </p:pic>
      <p:pic>
        <p:nvPicPr>
          <p:cNvPr id="12" name="Graphic 11">
            <a:extLst>
              <a:ext uri="{FF2B5EF4-FFF2-40B4-BE49-F238E27FC236}">
                <a16:creationId xmlns:a16="http://schemas.microsoft.com/office/drawing/2014/main" id="{2BB327C7-0AD5-3D2F-FCF1-101F8224D7D8}"/>
              </a:ext>
            </a:extLst>
          </p:cNvPr>
          <p:cNvPicPr>
            <a:picLocks/>
          </p:cNvPicPr>
          <p:nvPr userDrawn="1"/>
        </p:nvPicPr>
        <p:blipFill>
          <a:blip r:embed="rId16">
            <a:extLst>
              <a:ext uri="{96DAC541-7B7A-43D3-8B79-37D633B846F1}">
                <asvg:svgBlip xmlns:asvg="http://schemas.microsoft.com/office/drawing/2016/SVG/main" r:embed="rId17"/>
              </a:ext>
            </a:extLst>
          </a:blip>
          <a:stretch>
            <a:fillRect/>
          </a:stretch>
        </p:blipFill>
        <p:spPr>
          <a:xfrm>
            <a:off x="4876800" y="6585360"/>
            <a:ext cx="7315200" cy="47625"/>
          </a:xfrm>
          <a:prstGeom prst="rect">
            <a:avLst/>
          </a:prstGeom>
        </p:spPr>
      </p:pic>
      <p:pic>
        <p:nvPicPr>
          <p:cNvPr id="14" name="Graphic 13">
            <a:extLst>
              <a:ext uri="{FF2B5EF4-FFF2-40B4-BE49-F238E27FC236}">
                <a16:creationId xmlns:a16="http://schemas.microsoft.com/office/drawing/2014/main" id="{E6952080-33EA-0BE2-BFEC-5F65CA371D2B}"/>
              </a:ext>
            </a:extLst>
          </p:cNvPr>
          <p:cNvPicPr>
            <a:picLocks/>
          </p:cNvPicPr>
          <p:nvPr userDrawn="1"/>
        </p:nvPicPr>
        <p:blipFill>
          <a:blip r:embed="rId16">
            <a:extLst>
              <a:ext uri="{96DAC541-7B7A-43D3-8B79-37D633B846F1}">
                <asvg:svgBlip xmlns:asvg="http://schemas.microsoft.com/office/drawing/2016/SVG/main" r:embed="rId17"/>
              </a:ext>
            </a:extLst>
          </a:blip>
          <a:stretch>
            <a:fillRect/>
          </a:stretch>
        </p:blipFill>
        <p:spPr>
          <a:xfrm>
            <a:off x="3048000" y="6775225"/>
            <a:ext cx="9144000" cy="47625"/>
          </a:xfrm>
          <a:prstGeom prst="rect">
            <a:avLst/>
          </a:prstGeom>
        </p:spPr>
      </p:pic>
    </p:spTree>
    <p:extLst>
      <p:ext uri="{BB962C8B-B14F-4D97-AF65-F5344CB8AC3E}">
        <p14:creationId xmlns:p14="http://schemas.microsoft.com/office/powerpoint/2010/main" val="290418386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85C587-B2AC-A95B-547D-FA800619A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010FB-FAAF-7D4A-A21B-FD4C477BB753}" type="datetimeFigureOut">
              <a:rPr lang="en-US" smtClean="0"/>
              <a:t>12/13/2022</a:t>
            </a:fld>
            <a:endParaRPr lang="en-US"/>
          </a:p>
        </p:txBody>
      </p:sp>
      <p:sp>
        <p:nvSpPr>
          <p:cNvPr id="5" name="Footer Placeholder 4">
            <a:extLst>
              <a:ext uri="{FF2B5EF4-FFF2-40B4-BE49-F238E27FC236}">
                <a16:creationId xmlns:a16="http://schemas.microsoft.com/office/drawing/2014/main" id="{8BD8D17F-24ED-364E-EC75-D25972D12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0077A1-1DEB-FC47-07FC-264E9F0BFE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5404F-E4C0-494F-9A64-03EFA58AD0CF}" type="slidenum">
              <a:rPr lang="en-US" smtClean="0"/>
              <a:t>‹#›</a:t>
            </a:fld>
            <a:endParaRPr lang="en-US"/>
          </a:p>
        </p:txBody>
      </p:sp>
    </p:spTree>
    <p:extLst>
      <p:ext uri="{BB962C8B-B14F-4D97-AF65-F5344CB8AC3E}">
        <p14:creationId xmlns:p14="http://schemas.microsoft.com/office/powerpoint/2010/main" val="350106819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fr.vikidia.org/wiki/Twitter" TargetMode="External"/><Relationship Id="rId3" Type="http://schemas.openxmlformats.org/officeDocument/2006/relationships/hyperlink" Target="https://github.com/KathleenDollard/sample-puzzles" TargetMode="External"/><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KathleenDollard/sample-patterns" TargetMode="External"/><Relationship Id="rId5" Type="http://schemas.openxmlformats.org/officeDocument/2006/relationships/hyperlink" Target="https://learn.microsoft.com/en-us/dotnet/csharp/fundamentals/tutorials/pattern-matching" TargetMode="External"/><Relationship Id="rId4" Type="http://schemas.openxmlformats.org/officeDocument/2006/relationships/hyperlink" Target="https://github.com/KathleenDollard/TypeExample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WMF"/><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2779">
            <a:extLst>
              <a:ext uri="{FF2B5EF4-FFF2-40B4-BE49-F238E27FC236}">
                <a16:creationId xmlns:a16="http://schemas.microsoft.com/office/drawing/2014/main" id="{C6DCA46E-3B25-E893-E296-622F369FF9EF}"/>
              </a:ext>
            </a:extLst>
          </p:cNvPr>
          <p:cNvSpPr txBox="1">
            <a:spLocks noChangeArrowheads="1"/>
          </p:cNvSpPr>
          <p:nvPr/>
        </p:nvSpPr>
        <p:spPr>
          <a:xfrm>
            <a:off x="681491" y="603930"/>
            <a:ext cx="8825366" cy="971550"/>
          </a:xfrm>
          <a:prstGeom prst="rect">
            <a:avLst/>
          </a:prstGeom>
          <a:noFill/>
        </p:spPr>
        <p:txBody>
          <a:bodyPr anchor="b"/>
          <a:lstStyle>
            <a:lvl1pPr algn="r" defTabSz="914400" rtl="0" eaLnBrk="1" latinLnBrk="0" hangingPunct="1">
              <a:lnSpc>
                <a:spcPct val="90000"/>
              </a:lnSpc>
              <a:spcBef>
                <a:spcPct val="0"/>
              </a:spcBef>
              <a:buNone/>
              <a:defRPr sz="3200" b="1" kern="1200">
                <a:solidFill>
                  <a:schemeClr val="bg1"/>
                </a:solidFill>
                <a:latin typeface="Calibri Light" pitchFamily="34" charset="0"/>
                <a:ea typeface="+mj-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dirty="0"/>
              <a:t>Become a Better C# Developer</a:t>
            </a:r>
            <a:br>
              <a:rPr lang="en-US" sz="3200" dirty="0"/>
            </a:br>
            <a:r>
              <a:rPr lang="en-US" sz="1800" dirty="0" err="1"/>
              <a:t>DevIntersection</a:t>
            </a:r>
            <a:r>
              <a:rPr lang="en-US" sz="1800" dirty="0"/>
              <a:t> </a:t>
            </a:r>
            <a:r>
              <a:rPr lang="en-US" sz="1800" dirty="0" err="1"/>
              <a:t>Decenber</a:t>
            </a:r>
            <a:r>
              <a:rPr lang="en-US" sz="1800" dirty="0"/>
              <a:t> 2022</a:t>
            </a:r>
            <a:endParaRPr kumimoji="0" lang="en-US" sz="3200" b="1" i="0" u="none" strike="noStrike" kern="1200" cap="none" spc="0" normalizeH="0" baseline="0" noProof="0" dirty="0">
              <a:ln>
                <a:noFill/>
              </a:ln>
              <a:solidFill>
                <a:prstClr val="white"/>
              </a:solidFill>
              <a:effectLst/>
              <a:uLnTx/>
              <a:uFillTx/>
              <a:latin typeface="Calibri Light" pitchFamily="34" charset="0"/>
              <a:ea typeface="+mj-ea"/>
              <a:cs typeface="Segoe UI" pitchFamily="34" charset="0"/>
            </a:endParaRPr>
          </a:p>
        </p:txBody>
      </p:sp>
      <p:sp>
        <p:nvSpPr>
          <p:cNvPr id="7" name="Subtitle 32780">
            <a:extLst>
              <a:ext uri="{FF2B5EF4-FFF2-40B4-BE49-F238E27FC236}">
                <a16:creationId xmlns:a16="http://schemas.microsoft.com/office/drawing/2014/main" id="{6F13DC17-C3A5-0C58-D2B8-5F3747BAD619}"/>
              </a:ext>
            </a:extLst>
          </p:cNvPr>
          <p:cNvSpPr txBox="1">
            <a:spLocks noChangeArrowheads="1"/>
          </p:cNvSpPr>
          <p:nvPr/>
        </p:nvSpPr>
        <p:spPr>
          <a:xfrm>
            <a:off x="681491" y="1958749"/>
            <a:ext cx="9710738" cy="971550"/>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2800" b="0" kern="1200">
                <a:solidFill>
                  <a:schemeClr val="bg1"/>
                </a:solidFill>
                <a:latin typeface="Calibri Light" pitchFamily="34" charset="0"/>
                <a:ea typeface="+mn-ea"/>
                <a:cs typeface="Segoe UI"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Light" pitchFamily="34" charset="0"/>
                <a:ea typeface="+mn-ea"/>
                <a:cs typeface="Segoe UI" pitchFamily="34" charset="0"/>
              </a:rPr>
              <a:t>Kathleen Dollard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itchFamily="34" charset="0"/>
                <a:ea typeface="+mn-ea"/>
                <a:cs typeface="Segoe UI" pitchFamily="34" charset="0"/>
              </a:rPr>
              <a:t>@KathleenDollard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prstClr val="white"/>
              </a:solidFil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itchFamily="34" charset="0"/>
                <a:ea typeface="+mn-ea"/>
                <a:cs typeface="Segoe UI" pitchFamily="34" charset="0"/>
              </a:rPr>
              <a:t>Chet Husk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solidFill>
                <a:effectLst/>
                <a:uLnTx/>
                <a:uFillTx/>
                <a:latin typeface="Calibri Light" pitchFamily="34" charset="0"/>
                <a:ea typeface="+mn-ea"/>
                <a:cs typeface="Segoe UI" pitchFamily="34" charset="0"/>
              </a:rPr>
              <a:t>@ChetHusk</a:t>
            </a:r>
          </a:p>
        </p:txBody>
      </p:sp>
    </p:spTree>
    <p:extLst>
      <p:ext uri="{BB962C8B-B14F-4D97-AF65-F5344CB8AC3E}">
        <p14:creationId xmlns:p14="http://schemas.microsoft.com/office/powerpoint/2010/main" val="1080700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and together face art sketch drawing illustration glasses assembly head conceptual photomontage organ puzzle jigsaw comics emotion cartoon assemble puzzle piece jigsaw puzzle">
            <a:extLst>
              <a:ext uri="{FF2B5EF4-FFF2-40B4-BE49-F238E27FC236}">
                <a16:creationId xmlns:a16="http://schemas.microsoft.com/office/drawing/2014/main" id="{425520E7-5873-4E46-A9A7-FCC986281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386" y="1"/>
            <a:ext cx="10287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332C29-79ED-4BE4-A3B6-1C811DACF754}"/>
              </a:ext>
            </a:extLst>
          </p:cNvPr>
          <p:cNvSpPr/>
          <p:nvPr/>
        </p:nvSpPr>
        <p:spPr>
          <a:xfrm rot="16200000">
            <a:off x="-1043333" y="2346059"/>
            <a:ext cx="4049505"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Pr>
              <a:t>DEMO</a:t>
            </a:r>
          </a:p>
        </p:txBody>
      </p:sp>
      <p:sp>
        <p:nvSpPr>
          <p:cNvPr id="14" name="TextBox 13">
            <a:extLst>
              <a:ext uri="{FF2B5EF4-FFF2-40B4-BE49-F238E27FC236}">
                <a16:creationId xmlns:a16="http://schemas.microsoft.com/office/drawing/2014/main" id="{1115B546-9A5D-400C-83FC-DFFD29FB238B}"/>
              </a:ext>
            </a:extLst>
          </p:cNvPr>
          <p:cNvSpPr txBox="1"/>
          <p:nvPr/>
        </p:nvSpPr>
        <p:spPr>
          <a:xfrm>
            <a:off x="270639" y="5402308"/>
            <a:ext cx="1295547" cy="461665"/>
          </a:xfrm>
          <a:prstGeom prst="rect">
            <a:avLst/>
          </a:prstGeom>
          <a:noFill/>
        </p:spPr>
        <p:txBody>
          <a:bodyPr wrap="none" rtlCol="0">
            <a:spAutoFit/>
          </a:bodyPr>
          <a:lstStyle/>
          <a:p>
            <a:r>
              <a:rPr lang="en-US" sz="2400" dirty="0"/>
              <a:t>Puzzles!!</a:t>
            </a:r>
          </a:p>
        </p:txBody>
      </p:sp>
    </p:spTree>
    <p:extLst>
      <p:ext uri="{BB962C8B-B14F-4D97-AF65-F5344CB8AC3E}">
        <p14:creationId xmlns:p14="http://schemas.microsoft.com/office/powerpoint/2010/main" val="342437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5AC2-D5B7-4E81-B6F0-AE92B2467F88}"/>
              </a:ext>
            </a:extLst>
          </p:cNvPr>
          <p:cNvSpPr>
            <a:spLocks noGrp="1"/>
          </p:cNvSpPr>
          <p:nvPr>
            <p:ph type="title"/>
          </p:nvPr>
        </p:nvSpPr>
        <p:spPr/>
        <p:txBody>
          <a:bodyPr>
            <a:normAutofit/>
          </a:bodyPr>
          <a:lstStyle/>
          <a:p>
            <a:r>
              <a:rPr lang="en-US" dirty="0"/>
              <a:t>Resources     @KathleenDollard</a:t>
            </a:r>
            <a:br>
              <a:rPr lang="en-US" dirty="0"/>
            </a:br>
            <a:r>
              <a:rPr lang="en-US" sz="3200" dirty="0"/>
              <a:t>(in my repos, be sure you get the right branch!!!)</a:t>
            </a:r>
            <a:endParaRPr lang="en-US" dirty="0"/>
          </a:p>
        </p:txBody>
      </p:sp>
      <p:sp>
        <p:nvSpPr>
          <p:cNvPr id="3" name="Content Placeholder 2">
            <a:extLst>
              <a:ext uri="{FF2B5EF4-FFF2-40B4-BE49-F238E27FC236}">
                <a16:creationId xmlns:a16="http://schemas.microsoft.com/office/drawing/2014/main" id="{025649AC-5B48-41CE-A399-0155ED4FA8ED}"/>
              </a:ext>
            </a:extLst>
          </p:cNvPr>
          <p:cNvSpPr>
            <a:spLocks noGrp="1"/>
          </p:cNvSpPr>
          <p:nvPr>
            <p:ph idx="1"/>
          </p:nvPr>
        </p:nvSpPr>
        <p:spPr>
          <a:xfrm>
            <a:off x="838199" y="1825625"/>
            <a:ext cx="10671313" cy="4351338"/>
          </a:xfrm>
        </p:spPr>
        <p:txBody>
          <a:bodyPr>
            <a:normAutofit fontScale="92500" lnSpcReduction="10000"/>
          </a:bodyPr>
          <a:lstStyle/>
          <a:p>
            <a:r>
              <a:rPr lang="en-US" dirty="0"/>
              <a:t>Summary.txt for our wrap up is in the same directory as this slide deck</a:t>
            </a:r>
          </a:p>
          <a:p>
            <a:r>
              <a:rPr lang="en-US" dirty="0"/>
              <a:t>Sample puzzles </a:t>
            </a:r>
            <a:r>
              <a:rPr lang="en-US" dirty="0">
                <a:hlinkClick r:id="rId3"/>
              </a:rPr>
              <a:t>https://github.com/KathleenDollard/sample-puzzles</a:t>
            </a:r>
            <a:r>
              <a:rPr lang="en-US" dirty="0"/>
              <a:t> </a:t>
            </a:r>
          </a:p>
          <a:p>
            <a:pPr lvl="1"/>
            <a:r>
              <a:rPr lang="en-US" dirty="0"/>
              <a:t>Be sure to use the </a:t>
            </a:r>
            <a:r>
              <a:rPr lang="en-US" dirty="0" err="1"/>
              <a:t>DevIntersection</a:t>
            </a:r>
            <a:r>
              <a:rPr lang="en-US" dirty="0"/>
              <a:t> 2022-12 start and done branches</a:t>
            </a:r>
          </a:p>
          <a:p>
            <a:pPr marL="171450" indent="-171450">
              <a:buFont typeface="Arial" panose="020B0604020202020204" pitchFamily="34" charset="0"/>
              <a:buChar char="•"/>
            </a:pPr>
            <a:r>
              <a:rPr lang="en-US" dirty="0"/>
              <a:t>Type examples </a:t>
            </a:r>
            <a:r>
              <a:rPr lang="en-US" dirty="0">
                <a:hlinkClick r:id="rId4"/>
              </a:rPr>
              <a:t>https://github.com/KathleenDollard/TypeExamples</a:t>
            </a:r>
            <a:r>
              <a:rPr lang="en-US" dirty="0"/>
              <a:t> </a:t>
            </a:r>
          </a:p>
          <a:p>
            <a:pPr marL="171450" indent="-171450">
              <a:buFont typeface="Arial" panose="020B0604020202020204" pitchFamily="34" charset="0"/>
              <a:buChar char="•"/>
            </a:pPr>
            <a:r>
              <a:rPr lang="en-US" dirty="0"/>
              <a:t>Pattern matching: </a:t>
            </a:r>
          </a:p>
          <a:p>
            <a:pPr marL="628650" lvl="1" indent="-171450">
              <a:buFont typeface="Arial" panose="020B0604020202020204" pitchFamily="34" charset="0"/>
              <a:buChar char="•"/>
            </a:pPr>
            <a:r>
              <a:rPr lang="en-US" dirty="0"/>
              <a:t>Pattern matching in docs </a:t>
            </a:r>
            <a:r>
              <a:rPr lang="en-US" dirty="0">
                <a:hlinkClick r:id="rId5"/>
              </a:rPr>
              <a:t>https://learn.microsoft.com/en-us/dotnet/csharp/fundamentals/tutorials/pattern-matching</a:t>
            </a:r>
            <a:r>
              <a:rPr lang="en-US" dirty="0"/>
              <a:t> </a:t>
            </a:r>
          </a:p>
          <a:p>
            <a:pPr marL="628650" lvl="1" indent="-171450">
              <a:buFont typeface="Arial" panose="020B0604020202020204" pitchFamily="34" charset="0"/>
              <a:buChar char="•"/>
            </a:pPr>
            <a:r>
              <a:rPr lang="en-US"/>
              <a:t>Refactor </a:t>
            </a:r>
            <a:r>
              <a:rPr lang="en-US" dirty="0"/>
              <a:t>into pattern </a:t>
            </a:r>
            <a:r>
              <a:rPr lang="en-US"/>
              <a:t>matching demo </a:t>
            </a:r>
            <a:r>
              <a:rPr lang="en-US">
                <a:hlinkClick r:id="rId6"/>
              </a:rPr>
              <a:t>https</a:t>
            </a:r>
            <a:r>
              <a:rPr lang="en-US" dirty="0">
                <a:hlinkClick r:id="rId6"/>
              </a:rPr>
              <a:t>://github.com/KathleenDollard/</a:t>
            </a:r>
            <a:r>
              <a:rPr lang="en-US">
                <a:hlinkClick r:id="rId6"/>
              </a:rPr>
              <a:t>sample-patterns</a:t>
            </a:r>
            <a:r>
              <a:rPr lang="en-US"/>
              <a:t>]   </a:t>
            </a:r>
            <a:endParaRPr lang="en-US" dirty="0"/>
          </a:p>
          <a:p>
            <a:pPr marL="1085850" lvl="2" indent="-171450">
              <a:buFont typeface="Arial" panose="020B0604020202020204" pitchFamily="34" charset="0"/>
              <a:buChar char="•"/>
            </a:pPr>
            <a:r>
              <a:rPr lang="en-US" dirty="0"/>
              <a:t>Be sure to start with the `devintersection-2022-start` branch. Look for IDE features to help with many of the changes    </a:t>
            </a:r>
          </a:p>
          <a:p>
            <a:pPr marL="1085850" lvl="2" indent="-171450">
              <a:buFont typeface="Arial" panose="020B0604020202020204" pitchFamily="34" charset="0"/>
              <a:buChar char="•"/>
            </a:pPr>
            <a:r>
              <a:rPr lang="en-US" dirty="0"/>
              <a:t>If you want to compare with our final, use the `devintersection-2022-end` branch</a:t>
            </a:r>
          </a:p>
        </p:txBody>
      </p:sp>
      <p:pic>
        <p:nvPicPr>
          <p:cNvPr id="5" name="Picture 4" descr="A picture containing ax&#10;&#10;Description automatically generated">
            <a:extLst>
              <a:ext uri="{FF2B5EF4-FFF2-40B4-BE49-F238E27FC236}">
                <a16:creationId xmlns:a16="http://schemas.microsoft.com/office/drawing/2014/main" id="{95F185D0-A59F-4A37-8F59-2B3E1F4CD67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47604" y="518794"/>
            <a:ext cx="560938" cy="454983"/>
          </a:xfrm>
          <a:prstGeom prst="rect">
            <a:avLst/>
          </a:prstGeom>
        </p:spPr>
      </p:pic>
    </p:spTree>
    <p:extLst>
      <p:ext uri="{BB962C8B-B14F-4D97-AF65-F5344CB8AC3E}">
        <p14:creationId xmlns:p14="http://schemas.microsoft.com/office/powerpoint/2010/main" val="365992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0332C29-79ED-4BE4-A3B6-1C811DACF754}"/>
              </a:ext>
            </a:extLst>
          </p:cNvPr>
          <p:cNvSpPr/>
          <p:nvPr/>
        </p:nvSpPr>
        <p:spPr>
          <a:xfrm rot="16200000">
            <a:off x="-1963039" y="2346059"/>
            <a:ext cx="5888920" cy="1862048"/>
          </a:xfrm>
          <a:prstGeom prst="rect">
            <a:avLst/>
          </a:prstGeom>
          <a:noFill/>
        </p:spPr>
        <p:txBody>
          <a:bodyPr wrap="none" lIns="91440" tIns="45720" rIns="91440" bIns="45720">
            <a:spAutoFit/>
          </a:bodyPr>
          <a:lstStyle/>
          <a:p>
            <a:pPr algn="ctr"/>
            <a:r>
              <a:rPr lang="en-US" sz="115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Pr>
              <a:t>Summary</a:t>
            </a:r>
          </a:p>
        </p:txBody>
      </p:sp>
      <p:pic>
        <p:nvPicPr>
          <p:cNvPr id="2" name="Picture 1" descr="Wall of advesive notes with one standing out">
            <a:extLst>
              <a:ext uri="{FF2B5EF4-FFF2-40B4-BE49-F238E27FC236}">
                <a16:creationId xmlns:a16="http://schemas.microsoft.com/office/drawing/2014/main" id="{011AA587-1D63-4027-8216-5D97A2ACB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681" y="0"/>
            <a:ext cx="10171276" cy="6858000"/>
          </a:xfrm>
          <a:prstGeom prst="rect">
            <a:avLst/>
          </a:prstGeom>
        </p:spPr>
      </p:pic>
    </p:spTree>
    <p:extLst>
      <p:ext uri="{BB962C8B-B14F-4D97-AF65-F5344CB8AC3E}">
        <p14:creationId xmlns:p14="http://schemas.microsoft.com/office/powerpoint/2010/main" val="227502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569" y="-46840"/>
            <a:ext cx="12275269" cy="6904839"/>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11200" y="419101"/>
            <a:ext cx="10972800" cy="762000"/>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556000" y="1295400"/>
            <a:ext cx="8229600" cy="4267200"/>
          </a:xfrm>
        </p:spPr>
        <p:txBody>
          <a:bodyPr>
            <a:normAutofit lnSpcReduction="10000"/>
          </a:bodyPr>
          <a:lstStyle/>
          <a:p>
            <a:pPr marL="0" indent="0">
              <a:buNone/>
            </a:pPr>
            <a:r>
              <a:rPr lang="en-US" sz="2067" b="0" dirty="0"/>
              <a:t>In the pursuit of making our conferences even better, we need to hear your feedback about this session.</a:t>
            </a:r>
          </a:p>
          <a:p>
            <a:pPr marL="0" indent="0">
              <a:buNone/>
            </a:pPr>
            <a:endParaRPr lang="en-US" sz="2133" b="0" dirty="0"/>
          </a:p>
          <a:p>
            <a:pPr marL="0" indent="0">
              <a:buNone/>
            </a:pPr>
            <a:r>
              <a:rPr lang="en-US" sz="2133" dirty="0"/>
              <a:t>Here’s How -</a:t>
            </a:r>
          </a:p>
          <a:p>
            <a:r>
              <a:rPr lang="en-US" sz="2133" b="0" dirty="0"/>
              <a:t>Simply go to the Whova App on your smartphone</a:t>
            </a:r>
          </a:p>
          <a:p>
            <a:r>
              <a:rPr lang="en-US" sz="2133" b="0" dirty="0"/>
              <a:t>Go to the conference homepage</a:t>
            </a:r>
          </a:p>
          <a:p>
            <a:r>
              <a:rPr lang="en-US" sz="2133" b="0" dirty="0"/>
              <a:t>Scroll down to ‘Additional Resources’ and click ‘Surveys’.</a:t>
            </a:r>
          </a:p>
          <a:p>
            <a:r>
              <a:rPr lang="en-US" sz="2133" b="0" dirty="0"/>
              <a:t>Click ‘Session Feedback’.</a:t>
            </a:r>
          </a:p>
          <a:p>
            <a:r>
              <a:rPr lang="en-US" sz="2133" b="0" dirty="0"/>
              <a:t>Scroll down to click on this session title.</a:t>
            </a:r>
          </a:p>
          <a:p>
            <a:r>
              <a:rPr lang="en-US" sz="2133" b="0" dirty="0"/>
              <a:t>Complete the session feedback survey.</a:t>
            </a:r>
          </a:p>
          <a:p>
            <a:r>
              <a:rPr lang="en-US" sz="2133" b="0" dirty="0"/>
              <a:t>Finally, click ‘Submit’</a:t>
            </a:r>
          </a:p>
          <a:p>
            <a:endParaRPr lang="en-US" sz="2133" dirty="0"/>
          </a:p>
        </p:txBody>
      </p:sp>
      <p:pic>
        <p:nvPicPr>
          <p:cNvPr id="5" name="December Whova Session Eval Demo Video">
            <a:hlinkClick r:id="" action="ppaction://media"/>
            <a:extLst>
              <a:ext uri="{FF2B5EF4-FFF2-40B4-BE49-F238E27FC236}">
                <a16:creationId xmlns:a16="http://schemas.microsoft.com/office/drawing/2014/main" id="{FFCFB5AF-DFBF-1C9F-FE13-6DFF52C930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150" y="521027"/>
            <a:ext cx="2615825" cy="5655838"/>
          </a:xfrm>
          <a:prstGeom prst="rect">
            <a:avLst/>
          </a:prstGeom>
        </p:spPr>
      </p:pic>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a:extLst>
              <a:ext uri="{FF2B5EF4-FFF2-40B4-BE49-F238E27FC236}">
                <a16:creationId xmlns:a16="http://schemas.microsoft.com/office/drawing/2014/main" id="{BF0A778F-4964-4DF3-7F3C-E84AC7316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307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3C15-97C5-C5FB-D4DF-0F213C7523EE}"/>
              </a:ext>
            </a:extLst>
          </p:cNvPr>
          <p:cNvSpPr>
            <a:spLocks noGrp="1"/>
          </p:cNvSpPr>
          <p:nvPr>
            <p:ph type="ctrTitle"/>
          </p:nvPr>
        </p:nvSpPr>
        <p:spPr/>
        <p:txBody>
          <a:bodyPr/>
          <a:lstStyle/>
          <a:p>
            <a:r>
              <a:rPr lang="en-US" dirty="0"/>
              <a:t>Extras</a:t>
            </a:r>
          </a:p>
        </p:txBody>
      </p:sp>
      <p:sp>
        <p:nvSpPr>
          <p:cNvPr id="3" name="Subtitle 2">
            <a:extLst>
              <a:ext uri="{FF2B5EF4-FFF2-40B4-BE49-F238E27FC236}">
                <a16:creationId xmlns:a16="http://schemas.microsoft.com/office/drawing/2014/main" id="{2907A1C4-F721-5ECE-D309-5744F31AD1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2550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BC03623-79E3-0C56-24DC-90A76803809B}"/>
              </a:ext>
            </a:extLst>
          </p:cNvPr>
          <p:cNvSpPr/>
          <p:nvPr/>
        </p:nvSpPr>
        <p:spPr>
          <a:xfrm>
            <a:off x="-50800" y="-135792"/>
            <a:ext cx="12293600" cy="1735504"/>
          </a:xfrm>
          <a:prstGeom prst="rect">
            <a:avLst/>
          </a:prstGeom>
          <a:solidFill>
            <a:srgbClr val="2DA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pic>
        <p:nvPicPr>
          <p:cNvPr id="13" name="Picture 12" descr="A picture containing text, monitor, electronics, cellphone&#10;&#10;Description automatically generated">
            <a:extLst>
              <a:ext uri="{FF2B5EF4-FFF2-40B4-BE49-F238E27FC236}">
                <a16:creationId xmlns:a16="http://schemas.microsoft.com/office/drawing/2014/main" id="{54FCA84B-0AE1-79FA-5D19-71727C10B968}"/>
              </a:ext>
            </a:extLst>
          </p:cNvPr>
          <p:cNvPicPr>
            <a:picLocks noChangeAspect="1"/>
          </p:cNvPicPr>
          <p:nvPr/>
        </p:nvPicPr>
        <p:blipFill>
          <a:blip r:embed="rId2"/>
          <a:stretch>
            <a:fillRect/>
          </a:stretch>
        </p:blipFill>
        <p:spPr>
          <a:xfrm>
            <a:off x="1670050" y="1797301"/>
            <a:ext cx="2597150" cy="4536653"/>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EA4D219B-3FB2-9539-E920-5DCA6B427F44}"/>
              </a:ext>
            </a:extLst>
          </p:cNvPr>
          <p:cNvPicPr>
            <a:picLocks noChangeAspect="1"/>
          </p:cNvPicPr>
          <p:nvPr/>
        </p:nvPicPr>
        <p:blipFill>
          <a:blip r:embed="rId3"/>
          <a:stretch>
            <a:fillRect/>
          </a:stretch>
        </p:blipFill>
        <p:spPr>
          <a:xfrm>
            <a:off x="5063565" y="1797301"/>
            <a:ext cx="5458385" cy="4940886"/>
          </a:xfrm>
          <a:prstGeom prst="rect">
            <a:avLst/>
          </a:prstGeom>
        </p:spPr>
      </p:pic>
      <p:pic>
        <p:nvPicPr>
          <p:cNvPr id="18" name="Picture 17" descr="Graphical user interface, text&#10;&#10;Description automatically generated">
            <a:extLst>
              <a:ext uri="{FF2B5EF4-FFF2-40B4-BE49-F238E27FC236}">
                <a16:creationId xmlns:a16="http://schemas.microsoft.com/office/drawing/2014/main" id="{1FDFEABB-FEC1-2DBB-3668-A9039F16196D}"/>
              </a:ext>
            </a:extLst>
          </p:cNvPr>
          <p:cNvPicPr>
            <a:picLocks noChangeAspect="1"/>
          </p:cNvPicPr>
          <p:nvPr/>
        </p:nvPicPr>
        <p:blipFill>
          <a:blip r:embed="rId4"/>
          <a:stretch>
            <a:fillRect/>
          </a:stretch>
        </p:blipFill>
        <p:spPr>
          <a:xfrm>
            <a:off x="1670050" y="119813"/>
            <a:ext cx="8946776" cy="1224294"/>
          </a:xfrm>
          <a:prstGeom prst="rect">
            <a:avLst/>
          </a:prstGeom>
        </p:spPr>
      </p:pic>
    </p:spTree>
    <p:extLst>
      <p:ext uri="{BB962C8B-B14F-4D97-AF65-F5344CB8AC3E}">
        <p14:creationId xmlns:p14="http://schemas.microsoft.com/office/powerpoint/2010/main" val="1367066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147D53-680F-144A-2E0A-94D4BC2A62B3}"/>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73E10AE4-50C1-0DB4-0DAE-DCE6045641E0}"/>
              </a:ext>
            </a:extLst>
          </p:cNvPr>
          <p:cNvSpPr>
            <a:spLocks noGrp="1"/>
          </p:cNvSpPr>
          <p:nvPr>
            <p:ph idx="1"/>
          </p:nvPr>
        </p:nvSpPr>
        <p:spPr/>
        <p:txBody>
          <a:bodyPr>
            <a:normAutofit fontScale="62500" lnSpcReduction="20000"/>
          </a:bodyPr>
          <a:lstStyle/>
          <a:p>
            <a:r>
              <a:rPr lang="en-US" b="0" i="0" dirty="0">
                <a:solidFill>
                  <a:srgbClr val="333333"/>
                </a:solidFill>
                <a:effectLst/>
                <a:latin typeface="Roboto" panose="02000000000000000000" pitchFamily="2" charset="0"/>
              </a:rPr>
              <a:t>You'll learn more about the type system. Along with its garbage collector it remains the foundation of all variations of .NET. You'll see a sampling of ways that C# and the .NET can surprise you, in possibly unpleasant ways. You'll look back at effectively using delegates and generics, type hierarchies, and the complex signatures that can result from tuples and functional techniques.</a:t>
            </a:r>
            <a:br>
              <a:rPr lang="en-US" dirty="0"/>
            </a:br>
            <a:br>
              <a:rPr lang="en-US" dirty="0"/>
            </a:br>
            <a:r>
              <a:rPr lang="en-US" b="0" i="0" dirty="0">
                <a:solidFill>
                  <a:srgbClr val="333333"/>
                </a:solidFill>
                <a:effectLst/>
                <a:latin typeface="Roboto" panose="02000000000000000000" pitchFamily="2" charset="0"/>
              </a:rPr>
              <a:t>Modern development environments play a huge role in the quality of your code. Learn how to effectively use refactoring, use new Visual Studio features, and define the right set of code fixes and automatic formatting for your team. You’ll also leave with a set of productivity tips that will speed up your programming.</a:t>
            </a:r>
            <a:br>
              <a:rPr lang="en-US" dirty="0"/>
            </a:br>
            <a:br>
              <a:rPr lang="en-US" dirty="0"/>
            </a:br>
            <a:r>
              <a:rPr lang="en-US" b="0" i="0" dirty="0">
                <a:solidFill>
                  <a:srgbClr val="333333"/>
                </a:solidFill>
                <a:effectLst/>
                <a:latin typeface="Roboto" panose="02000000000000000000" pitchFamily="2" charset="0"/>
              </a:rPr>
              <a:t>You’ll explore how features in recent versions of C# work together to significantly simplify code. You’ll learn how to use pattern matching to apply algorithms to multiple and diverse objects, how string interpolation makes formatting strings much easier and clearer, how to create compound assignments and comparisons using Tuples and Deconstruction and how to use nullable reference types to reduce errors in your code.</a:t>
            </a:r>
            <a:br>
              <a:rPr lang="en-US" dirty="0"/>
            </a:br>
            <a:br>
              <a:rPr lang="en-US" dirty="0"/>
            </a:br>
            <a:r>
              <a:rPr lang="en-US" b="0" i="0" dirty="0">
                <a:solidFill>
                  <a:srgbClr val="333333"/>
                </a:solidFill>
                <a:effectLst/>
                <a:latin typeface="Roboto" panose="02000000000000000000" pitchFamily="2" charset="0"/>
              </a:rPr>
              <a:t>Throughout the day the focus is on how you can use these features and techniques to make the code you write better – more reliable, easier to comprehend, and better performing.</a:t>
            </a:r>
            <a:endParaRPr lang="en-US" dirty="0"/>
          </a:p>
        </p:txBody>
      </p:sp>
    </p:spTree>
    <p:extLst>
      <p:ext uri="{BB962C8B-B14F-4D97-AF65-F5344CB8AC3E}">
        <p14:creationId xmlns:p14="http://schemas.microsoft.com/office/powerpoint/2010/main" val="83978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1F286D-F483-6C5B-4BBB-A92D40FAE9A5}"/>
              </a:ext>
            </a:extLst>
          </p:cNvPr>
          <p:cNvSpPr>
            <a:spLocks noGrp="1"/>
          </p:cNvSpPr>
          <p:nvPr>
            <p:ph type="title"/>
          </p:nvPr>
        </p:nvSpPr>
        <p:spPr/>
        <p:txBody>
          <a:bodyPr/>
          <a:lstStyle/>
          <a:p>
            <a:r>
              <a:rPr lang="en-US" dirty="0"/>
              <a:t>Opening</a:t>
            </a:r>
          </a:p>
        </p:txBody>
      </p:sp>
      <p:sp>
        <p:nvSpPr>
          <p:cNvPr id="5" name="Text Placeholder 4">
            <a:extLst>
              <a:ext uri="{FF2B5EF4-FFF2-40B4-BE49-F238E27FC236}">
                <a16:creationId xmlns:a16="http://schemas.microsoft.com/office/drawing/2014/main" id="{3AACD37D-E0A2-569E-DAFF-AB03AC3E48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53561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F4AB-3496-49BB-B052-8D098AFF858C}"/>
              </a:ext>
            </a:extLst>
          </p:cNvPr>
          <p:cNvSpPr>
            <a:spLocks noGrp="1"/>
          </p:cNvSpPr>
          <p:nvPr>
            <p:ph type="title"/>
          </p:nvPr>
        </p:nvSpPr>
        <p:spPr>
          <a:xfrm>
            <a:off x="838200" y="365125"/>
            <a:ext cx="10515600" cy="1325563"/>
          </a:xfrm>
        </p:spPr>
        <p:txBody>
          <a:bodyPr/>
          <a:lstStyle/>
          <a:p>
            <a:pPr algn="ctr"/>
            <a:r>
              <a:rPr lang="en-US" dirty="0"/>
              <a:t>Agenda</a:t>
            </a:r>
          </a:p>
        </p:txBody>
      </p:sp>
      <p:graphicFrame>
        <p:nvGraphicFramePr>
          <p:cNvPr id="10" name="Table 4">
            <a:extLst>
              <a:ext uri="{FF2B5EF4-FFF2-40B4-BE49-F238E27FC236}">
                <a16:creationId xmlns:a16="http://schemas.microsoft.com/office/drawing/2014/main" id="{2FB35F9D-E303-4F5F-9A78-285A354BC3CD}"/>
              </a:ext>
            </a:extLst>
          </p:cNvPr>
          <p:cNvGraphicFramePr>
            <a:graphicFrameLocks noGrp="1"/>
          </p:cNvGraphicFramePr>
          <p:nvPr>
            <p:ph idx="1"/>
            <p:extLst>
              <p:ext uri="{D42A27DB-BD31-4B8C-83A1-F6EECF244321}">
                <p14:modId xmlns:p14="http://schemas.microsoft.com/office/powerpoint/2010/main" val="2356741388"/>
              </p:ext>
            </p:extLst>
          </p:nvPr>
        </p:nvGraphicFramePr>
        <p:xfrm>
          <a:off x="838200" y="1504991"/>
          <a:ext cx="10515600" cy="4114800"/>
        </p:xfrm>
        <a:graphic>
          <a:graphicData uri="http://schemas.openxmlformats.org/drawingml/2006/table">
            <a:tbl>
              <a:tblPr bandRow="1">
                <a:tableStyleId>{2D5ABB26-0587-4C30-8999-92F81FD0307C}</a:tableStyleId>
              </a:tblPr>
              <a:tblGrid>
                <a:gridCol w="3486150">
                  <a:extLst>
                    <a:ext uri="{9D8B030D-6E8A-4147-A177-3AD203B41FA5}">
                      <a16:colId xmlns:a16="http://schemas.microsoft.com/office/drawing/2014/main" val="2689136331"/>
                    </a:ext>
                  </a:extLst>
                </a:gridCol>
                <a:gridCol w="7029450">
                  <a:extLst>
                    <a:ext uri="{9D8B030D-6E8A-4147-A177-3AD203B41FA5}">
                      <a16:colId xmlns:a16="http://schemas.microsoft.com/office/drawing/2014/main" val="3456381703"/>
                    </a:ext>
                  </a:extLst>
                </a:gridCol>
              </a:tblGrid>
              <a:tr h="370840">
                <a:tc>
                  <a:txBody>
                    <a:bodyPr/>
                    <a:lstStyle/>
                    <a:p>
                      <a:r>
                        <a:rPr lang="en-US" sz="2400" dirty="0"/>
                        <a:t>8:00-9:15</a:t>
                      </a:r>
                    </a:p>
                  </a:txBody>
                  <a:tcPr/>
                </a:tc>
                <a:tc>
                  <a:txBody>
                    <a:bodyPr/>
                    <a:lstStyle/>
                    <a:p>
                      <a:r>
                        <a:rPr lang="en-US" sz="2400" dirty="0"/>
                        <a:t>Introduction, types and memory review</a:t>
                      </a:r>
                    </a:p>
                  </a:txBody>
                  <a:tcPr/>
                </a:tc>
                <a:extLst>
                  <a:ext uri="{0D108BD9-81ED-4DB2-BD59-A6C34878D82A}">
                    <a16:rowId xmlns:a16="http://schemas.microsoft.com/office/drawing/2014/main" val="1652666700"/>
                  </a:ext>
                </a:extLst>
              </a:tr>
              <a:tr h="370840">
                <a:tc>
                  <a:txBody>
                    <a:bodyPr/>
                    <a:lstStyle/>
                    <a:p>
                      <a:r>
                        <a:rPr lang="en-US" sz="2400" dirty="0"/>
                        <a:t>9:15-9:30</a:t>
                      </a:r>
                    </a:p>
                  </a:txBody>
                  <a:tcPr/>
                </a:tc>
                <a:tc>
                  <a:txBody>
                    <a:bodyPr/>
                    <a:lstStyle/>
                    <a:p>
                      <a:r>
                        <a:rPr lang="en-US" sz="2400" dirty="0"/>
                        <a:t>Break</a:t>
                      </a:r>
                    </a:p>
                  </a:txBody>
                  <a:tcPr/>
                </a:tc>
                <a:extLst>
                  <a:ext uri="{0D108BD9-81ED-4DB2-BD59-A6C34878D82A}">
                    <a16:rowId xmlns:a16="http://schemas.microsoft.com/office/drawing/2014/main" val="3185683153"/>
                  </a:ext>
                </a:extLst>
              </a:tr>
              <a:tr h="370840">
                <a:tc>
                  <a:txBody>
                    <a:bodyPr/>
                    <a:lstStyle/>
                    <a:p>
                      <a:r>
                        <a:rPr lang="en-US" sz="2400" dirty="0"/>
                        <a:t>9:30-10:45</a:t>
                      </a:r>
                    </a:p>
                  </a:txBody>
                  <a:tcPr/>
                </a:tc>
                <a:tc>
                  <a:txBody>
                    <a:bodyPr/>
                    <a:lstStyle/>
                    <a:p>
                      <a:r>
                        <a:rPr lang="en-US" sz="2400" dirty="0"/>
                        <a:t>CI - Chet</a:t>
                      </a:r>
                    </a:p>
                  </a:txBody>
                  <a:tcPr/>
                </a:tc>
                <a:extLst>
                  <a:ext uri="{0D108BD9-81ED-4DB2-BD59-A6C34878D82A}">
                    <a16:rowId xmlns:a16="http://schemas.microsoft.com/office/drawing/2014/main" val="2483365973"/>
                  </a:ext>
                </a:extLst>
              </a:tr>
              <a:tr h="370840">
                <a:tc>
                  <a:txBody>
                    <a:bodyPr/>
                    <a:lstStyle/>
                    <a:p>
                      <a:r>
                        <a:rPr lang="en-US" sz="2400" dirty="0"/>
                        <a:t>10:45-11:00</a:t>
                      </a:r>
                    </a:p>
                  </a:txBody>
                  <a:tcPr/>
                </a:tc>
                <a:tc>
                  <a:txBody>
                    <a:bodyPr/>
                    <a:lstStyle/>
                    <a:p>
                      <a:r>
                        <a:rPr lang="en-US" sz="2400" dirty="0"/>
                        <a:t>Break</a:t>
                      </a:r>
                    </a:p>
                  </a:txBody>
                  <a:tcPr/>
                </a:tc>
                <a:extLst>
                  <a:ext uri="{0D108BD9-81ED-4DB2-BD59-A6C34878D82A}">
                    <a16:rowId xmlns:a16="http://schemas.microsoft.com/office/drawing/2014/main" val="3122008960"/>
                  </a:ext>
                </a:extLst>
              </a:tr>
              <a:tr h="370840">
                <a:tc>
                  <a:txBody>
                    <a:bodyPr/>
                    <a:lstStyle/>
                    <a:p>
                      <a:r>
                        <a:rPr lang="en-US" sz="2400" dirty="0"/>
                        <a:t>11:00-12:15</a:t>
                      </a:r>
                    </a:p>
                  </a:txBody>
                  <a:tcPr/>
                </a:tc>
                <a:tc>
                  <a:txBody>
                    <a:bodyPr/>
                    <a:lstStyle/>
                    <a:p>
                      <a:r>
                        <a:rPr lang="en-US" sz="2400" dirty="0"/>
                        <a:t>Puzzles</a:t>
                      </a:r>
                    </a:p>
                  </a:txBody>
                  <a:tcPr/>
                </a:tc>
                <a:extLst>
                  <a:ext uri="{0D108BD9-81ED-4DB2-BD59-A6C34878D82A}">
                    <a16:rowId xmlns:a16="http://schemas.microsoft.com/office/drawing/2014/main" val="3258103533"/>
                  </a:ext>
                </a:extLst>
              </a:tr>
              <a:tr h="370840">
                <a:tc>
                  <a:txBody>
                    <a:bodyPr/>
                    <a:lstStyle/>
                    <a:p>
                      <a:r>
                        <a:rPr lang="en-US" sz="2400" dirty="0"/>
                        <a:t>12:15-1:15</a:t>
                      </a:r>
                    </a:p>
                  </a:txBody>
                  <a:tcPr/>
                </a:tc>
                <a:tc>
                  <a:txBody>
                    <a:bodyPr/>
                    <a:lstStyle/>
                    <a:p>
                      <a:r>
                        <a:rPr lang="en-US" sz="2400" dirty="0"/>
                        <a:t>Lunch</a:t>
                      </a:r>
                    </a:p>
                  </a:txBody>
                  <a:tcPr/>
                </a:tc>
                <a:extLst>
                  <a:ext uri="{0D108BD9-81ED-4DB2-BD59-A6C34878D82A}">
                    <a16:rowId xmlns:a16="http://schemas.microsoft.com/office/drawing/2014/main" val="4057002901"/>
                  </a:ext>
                </a:extLst>
              </a:tr>
              <a:tr h="370840">
                <a:tc>
                  <a:txBody>
                    <a:bodyPr/>
                    <a:lstStyle/>
                    <a:p>
                      <a:r>
                        <a:rPr lang="en-US" sz="2400" dirty="0"/>
                        <a:t>1:15-2:20</a:t>
                      </a:r>
                    </a:p>
                  </a:txBody>
                  <a:tcPr/>
                </a:tc>
                <a:tc>
                  <a:txBody>
                    <a:bodyPr/>
                    <a:lstStyle/>
                    <a:p>
                      <a:r>
                        <a:rPr lang="en-US" sz="2400" dirty="0"/>
                        <a:t>Everyday C#</a:t>
                      </a:r>
                    </a:p>
                  </a:txBody>
                  <a:tcPr/>
                </a:tc>
                <a:extLst>
                  <a:ext uri="{0D108BD9-81ED-4DB2-BD59-A6C34878D82A}">
                    <a16:rowId xmlns:a16="http://schemas.microsoft.com/office/drawing/2014/main" val="2052102039"/>
                  </a:ext>
                </a:extLst>
              </a:tr>
              <a:tr h="370840">
                <a:tc>
                  <a:txBody>
                    <a:bodyPr/>
                    <a:lstStyle/>
                    <a:p>
                      <a:r>
                        <a:rPr lang="en-US" sz="2400" dirty="0"/>
                        <a:t>2:20-2:30</a:t>
                      </a:r>
                    </a:p>
                  </a:txBody>
                  <a:tcPr/>
                </a:tc>
                <a:tc>
                  <a:txBody>
                    <a:bodyPr/>
                    <a:lstStyle/>
                    <a:p>
                      <a:r>
                        <a:rPr lang="en-US" sz="2400" dirty="0"/>
                        <a:t>Short break</a:t>
                      </a:r>
                    </a:p>
                  </a:txBody>
                  <a:tcPr/>
                </a:tc>
                <a:extLst>
                  <a:ext uri="{0D108BD9-81ED-4DB2-BD59-A6C34878D82A}">
                    <a16:rowId xmlns:a16="http://schemas.microsoft.com/office/drawing/2014/main" val="767320076"/>
                  </a:ext>
                </a:extLst>
              </a:tr>
              <a:tr h="370840">
                <a:tc>
                  <a:txBody>
                    <a:bodyPr/>
                    <a:lstStyle/>
                    <a:p>
                      <a:r>
                        <a:rPr lang="en-US" sz="2400" dirty="0"/>
                        <a:t>2:30-3:00</a:t>
                      </a:r>
                    </a:p>
                  </a:txBody>
                  <a:tcPr/>
                </a:tc>
                <a:tc>
                  <a:txBody>
                    <a:bodyPr/>
                    <a:lstStyle/>
                    <a:p>
                      <a:r>
                        <a:rPr lang="en-US" sz="2400" dirty="0"/>
                        <a:t>Summary</a:t>
                      </a:r>
                    </a:p>
                  </a:txBody>
                  <a:tcPr/>
                </a:tc>
                <a:extLst>
                  <a:ext uri="{0D108BD9-81ED-4DB2-BD59-A6C34878D82A}">
                    <a16:rowId xmlns:a16="http://schemas.microsoft.com/office/drawing/2014/main" val="1453565176"/>
                  </a:ext>
                </a:extLst>
              </a:tr>
            </a:tbl>
          </a:graphicData>
        </a:graphic>
      </p:graphicFrame>
    </p:spTree>
    <p:extLst>
      <p:ext uri="{BB962C8B-B14F-4D97-AF65-F5344CB8AC3E}">
        <p14:creationId xmlns:p14="http://schemas.microsoft.com/office/powerpoint/2010/main" val="2080115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8A2CC-FE8E-A4CA-6302-8E9B06A3CDF4}"/>
              </a:ext>
            </a:extLst>
          </p:cNvPr>
          <p:cNvSpPr>
            <a:spLocks noGrp="1"/>
          </p:cNvSpPr>
          <p:nvPr>
            <p:ph type="title"/>
          </p:nvPr>
        </p:nvSpPr>
        <p:spPr/>
        <p:txBody>
          <a:bodyPr/>
          <a:lstStyle/>
          <a:p>
            <a:r>
              <a:rPr lang="en-US" dirty="0"/>
              <a:t>Go to Types slides</a:t>
            </a:r>
          </a:p>
        </p:txBody>
      </p:sp>
      <p:sp>
        <p:nvSpPr>
          <p:cNvPr id="5" name="Text Placeholder 4">
            <a:extLst>
              <a:ext uri="{FF2B5EF4-FFF2-40B4-BE49-F238E27FC236}">
                <a16:creationId xmlns:a16="http://schemas.microsoft.com/office/drawing/2014/main" id="{AFD06B92-7F17-1DE9-3D26-DFBA66D8A1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31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p:txBody>
      </p:sp>
      <p:sp>
        <p:nvSpPr>
          <p:cNvPr id="2" name="Title 1"/>
          <p:cNvSpPr>
            <a:spLocks noGrp="1"/>
          </p:cNvSpPr>
          <p:nvPr>
            <p:ph type="title"/>
          </p:nvPr>
        </p:nvSpPr>
        <p:spPr>
          <a:xfrm>
            <a:off x="1086339" y="4145573"/>
            <a:ext cx="10363200" cy="762000"/>
          </a:xfrm>
        </p:spPr>
        <p:txBody>
          <a:bodyPr>
            <a:normAutofit fontScale="90000"/>
          </a:bodyPr>
          <a:lstStyle/>
          <a:p>
            <a:r>
              <a:rPr lang="en-US" sz="8800" dirty="0"/>
              <a:t>Puzzles!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155" y="336063"/>
            <a:ext cx="5335016" cy="5754776"/>
          </a:xfrm>
          <a:prstGeom prst="rect">
            <a:avLst/>
          </a:prstGeom>
        </p:spPr>
      </p:pic>
    </p:spTree>
    <p:extLst>
      <p:ext uri="{BB962C8B-B14F-4D97-AF65-F5344CB8AC3E}">
        <p14:creationId xmlns:p14="http://schemas.microsoft.com/office/powerpoint/2010/main" val="2270007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Cognitive Dissonance</a:t>
            </a:r>
          </a:p>
        </p:txBody>
      </p:sp>
      <p:sp>
        <p:nvSpPr>
          <p:cNvPr id="3" name="Content Placeholder 2"/>
          <p:cNvSpPr>
            <a:spLocks noGrp="1"/>
          </p:cNvSpPr>
          <p:nvPr>
            <p:ph type="body" idx="1"/>
          </p:nvPr>
        </p:nvSpPr>
        <p:spPr>
          <a:xfrm>
            <a:off x="609600" y="1633308"/>
            <a:ext cx="10972800" cy="4344976"/>
          </a:xfrm>
        </p:spPr>
        <p:txBody>
          <a:bodyPr>
            <a:normAutofit fontScale="92500" lnSpcReduction="10000"/>
          </a:bodyPr>
          <a:lstStyle/>
          <a:p>
            <a:pPr>
              <a:buFont typeface="Arial" panose="020B0604020202020204" pitchFamily="34" charset="0"/>
              <a:buChar char="•"/>
            </a:pPr>
            <a:r>
              <a:rPr lang="en-US" b="0" dirty="0"/>
              <a:t>Learning often requires breaking old associations</a:t>
            </a:r>
          </a:p>
          <a:p>
            <a:pPr>
              <a:buFont typeface="Arial" panose="020B0604020202020204" pitchFamily="34" charset="0"/>
              <a:buChar char="•"/>
            </a:pPr>
            <a:r>
              <a:rPr lang="en-US" b="0" dirty="0"/>
              <a:t>Your brain contorts to fit new input into existing perception</a:t>
            </a:r>
          </a:p>
          <a:p>
            <a:pPr lvl="1">
              <a:buFont typeface="Arial" panose="020B0604020202020204" pitchFamily="34" charset="0"/>
              <a:buChar char="•"/>
            </a:pPr>
            <a:r>
              <a:rPr lang="en-US" dirty="0"/>
              <a:t>That’s being human</a:t>
            </a:r>
          </a:p>
          <a:p>
            <a:pPr>
              <a:buFont typeface="Arial" panose="020B0604020202020204" pitchFamily="34" charset="0"/>
              <a:buChar char="•"/>
            </a:pPr>
            <a:r>
              <a:rPr lang="en-US" b="0" dirty="0"/>
              <a:t>How do we help your brain avoid contorting input?</a:t>
            </a:r>
          </a:p>
          <a:p>
            <a:pPr>
              <a:buFont typeface="Arial" panose="020B0604020202020204" pitchFamily="34" charset="0"/>
              <a:buChar char="•"/>
            </a:pPr>
            <a:r>
              <a:rPr lang="en-US" b="0" dirty="0"/>
              <a:t>Explicit incorrectness</a:t>
            </a:r>
          </a:p>
          <a:p>
            <a:pPr lvl="1">
              <a:buFont typeface="Arial" panose="020B0604020202020204" pitchFamily="34" charset="0"/>
              <a:buChar char="•"/>
            </a:pPr>
            <a:r>
              <a:rPr lang="en-US" dirty="0"/>
              <a:t>Clarify your mental model</a:t>
            </a:r>
          </a:p>
          <a:p>
            <a:pPr lvl="1">
              <a:buFont typeface="Arial" panose="020B0604020202020204" pitchFamily="34" charset="0"/>
              <a:buChar char="•"/>
            </a:pPr>
            <a:r>
              <a:rPr lang="en-US" dirty="0"/>
              <a:t>Show it’s wrong</a:t>
            </a:r>
          </a:p>
          <a:p>
            <a:pPr lvl="1">
              <a:buFont typeface="Arial" panose="020B0604020202020204" pitchFamily="34" charset="0"/>
              <a:buChar char="•"/>
            </a:pPr>
            <a:r>
              <a:rPr lang="en-US" dirty="0"/>
              <a:t>Or confirm it’s right</a:t>
            </a:r>
          </a:p>
          <a:p>
            <a:pPr>
              <a:buFont typeface="Arial" panose="020B0604020202020204" pitchFamily="34" charset="0"/>
              <a:buChar char="•"/>
            </a:pPr>
            <a:r>
              <a:rPr lang="en-US" b="0" dirty="0"/>
              <a:t>Clarify by verbalizing to another</a:t>
            </a:r>
          </a:p>
          <a:p>
            <a:pPr lvl="1">
              <a:buFont typeface="Arial" panose="020B0604020202020204" pitchFamily="34" charset="0"/>
              <a:buChar char="•"/>
            </a:pPr>
            <a:r>
              <a:rPr lang="en-US" dirty="0"/>
              <a:t>Empathy</a:t>
            </a:r>
          </a:p>
          <a:p>
            <a:pPr lvl="1">
              <a:buFont typeface="Arial" panose="020B0604020202020204" pitchFamily="34" charset="0"/>
              <a:buChar char="•"/>
            </a:pPr>
            <a:r>
              <a:rPr lang="en-US" dirty="0"/>
              <a:t>Forced clarity</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b="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9098" y="2453556"/>
            <a:ext cx="3412396" cy="4114947"/>
          </a:xfrm>
          <a:prstGeom prst="rect">
            <a:avLst/>
          </a:prstGeom>
        </p:spPr>
      </p:pic>
      <p:pic>
        <p:nvPicPr>
          <p:cNvPr id="6" name="Picture 5"/>
          <p:cNvPicPr>
            <a:picLocks noChangeAspect="1"/>
          </p:cNvPicPr>
          <p:nvPr/>
        </p:nvPicPr>
        <p:blipFill>
          <a:blip r:embed="rId2" cstate="print">
            <a:clrChange>
              <a:clrFrom>
                <a:srgbClr val="FF0000"/>
              </a:clrFrom>
              <a:clrTo>
                <a:srgbClr val="FF0000">
                  <a:alpha val="0"/>
                </a:srgbClr>
              </a:clrTo>
            </a:clrChange>
            <a:extLst>
              <a:ext uri="{28A0092B-C50C-407E-A947-70E740481C1C}">
                <a14:useLocalDpi xmlns:a14="http://schemas.microsoft.com/office/drawing/2010/main" val="0"/>
              </a:ext>
            </a:extLst>
          </a:blip>
          <a:stretch>
            <a:fillRect/>
          </a:stretch>
        </p:blipFill>
        <p:spPr>
          <a:xfrm>
            <a:off x="8009097" y="2453556"/>
            <a:ext cx="3412396" cy="4114947"/>
          </a:xfrm>
          <a:prstGeom prst="rect">
            <a:avLst/>
          </a:prstGeom>
        </p:spPr>
      </p:pic>
      <p:pic>
        <p:nvPicPr>
          <p:cNvPr id="7" name="Back Frog"/>
          <p:cNvPicPr>
            <a:picLocks noChangeAspect="1"/>
          </p:cNvPicPr>
          <p:nvPr/>
        </p:nvPicPr>
        <p:blipFill>
          <a:blip r:embed="rId3" cstate="print">
            <a:clrChange>
              <a:clrFrom>
                <a:srgbClr val="AE1F23"/>
              </a:clrFrom>
              <a:clrTo>
                <a:srgbClr val="AE1F23">
                  <a:alpha val="0"/>
                </a:srgbClr>
              </a:clrTo>
            </a:clrChange>
            <a:extLst>
              <a:ext uri="{28A0092B-C50C-407E-A947-70E740481C1C}">
                <a14:useLocalDpi xmlns:a14="http://schemas.microsoft.com/office/drawing/2010/main" val="0"/>
              </a:ext>
            </a:extLst>
          </a:blip>
          <a:stretch>
            <a:fillRect/>
          </a:stretch>
        </p:blipFill>
        <p:spPr>
          <a:xfrm>
            <a:off x="8993662" y="2760287"/>
            <a:ext cx="2097284" cy="1992583"/>
          </a:xfrm>
          <a:prstGeom prst="rect">
            <a:avLst/>
          </a:prstGeom>
        </p:spPr>
      </p:pic>
      <p:pic>
        <p:nvPicPr>
          <p:cNvPr id="5" name="Snake"/>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2280" y="2453557"/>
            <a:ext cx="1807763" cy="2339032"/>
          </a:xfrm>
          <a:prstGeom prst="rect">
            <a:avLst/>
          </a:prstGeom>
        </p:spPr>
      </p:pic>
      <p:pic>
        <p:nvPicPr>
          <p:cNvPr id="10" name="Front man"/>
          <p:cNvPicPr>
            <a:picLocks noChangeAspect="1"/>
          </p:cNvPicPr>
          <p:nvPr/>
        </p:nvPicPr>
        <p:blipFill>
          <a:blip r:embed="rId2" cstate="print">
            <a:clrChange>
              <a:clrFrom>
                <a:srgbClr val="FF0000"/>
              </a:clrFrom>
              <a:clrTo>
                <a:srgbClr val="FF0000">
                  <a:alpha val="0"/>
                </a:srgbClr>
              </a:clrTo>
            </a:clrChange>
            <a:extLst>
              <a:ext uri="{28A0092B-C50C-407E-A947-70E740481C1C}">
                <a14:useLocalDpi xmlns:a14="http://schemas.microsoft.com/office/drawing/2010/main" val="0"/>
              </a:ext>
            </a:extLst>
          </a:blip>
          <a:stretch>
            <a:fillRect/>
          </a:stretch>
        </p:blipFill>
        <p:spPr>
          <a:xfrm>
            <a:off x="8009097" y="2453556"/>
            <a:ext cx="3412396" cy="4114947"/>
          </a:xfrm>
          <a:prstGeom prst="rect">
            <a:avLst/>
          </a:prstGeom>
        </p:spPr>
      </p:pic>
      <p:pic>
        <p:nvPicPr>
          <p:cNvPr id="8" name="Front Frog"/>
          <p:cNvPicPr>
            <a:picLocks noChangeAspect="1"/>
          </p:cNvPicPr>
          <p:nvPr/>
        </p:nvPicPr>
        <p:blipFill>
          <a:blip r:embed="rId3" cstate="print">
            <a:clrChange>
              <a:clrFrom>
                <a:srgbClr val="AE1F23"/>
              </a:clrFrom>
              <a:clrTo>
                <a:srgbClr val="AE1F23">
                  <a:alpha val="0"/>
                </a:srgbClr>
              </a:clrTo>
            </a:clrChange>
            <a:extLst>
              <a:ext uri="{28A0092B-C50C-407E-A947-70E740481C1C}">
                <a14:useLocalDpi xmlns:a14="http://schemas.microsoft.com/office/drawing/2010/main" val="0"/>
              </a:ext>
            </a:extLst>
          </a:blip>
          <a:stretch>
            <a:fillRect/>
          </a:stretch>
        </p:blipFill>
        <p:spPr>
          <a:xfrm>
            <a:off x="8993662" y="2760287"/>
            <a:ext cx="2097284" cy="1992583"/>
          </a:xfrm>
          <a:prstGeom prst="rect">
            <a:avLst/>
          </a:prstGeom>
        </p:spPr>
      </p:pic>
    </p:spTree>
    <p:extLst>
      <p:ext uri="{BB962C8B-B14F-4D97-AF65-F5344CB8AC3E}">
        <p14:creationId xmlns:p14="http://schemas.microsoft.com/office/powerpoint/2010/main" val="374533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250"/>
                                        <p:tgtEl>
                                          <p:spTgt spid="4"/>
                                        </p:tgtEl>
                                      </p:cBhvr>
                                    </p:animEffect>
                                  </p:childTnLst>
                                </p:cTn>
                              </p:par>
                            </p:childTnLst>
                          </p:cTn>
                        </p:par>
                        <p:par>
                          <p:cTn id="13" fill="hold">
                            <p:stCondLst>
                              <p:cond delay="1250"/>
                            </p:stCondLst>
                            <p:childTnLst>
                              <p:par>
                                <p:cTn id="14" presetID="6" presetClass="entr" presetSubtype="3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out)">
                                      <p:cBhvr>
                                        <p:cTn id="16" dur="1000"/>
                                        <p:tgtEl>
                                          <p:spTgt spid="10"/>
                                        </p:tgtEl>
                                      </p:cBhvr>
                                    </p:animEffect>
                                  </p:childTnLst>
                                </p:cTn>
                              </p:par>
                              <p:par>
                                <p:cTn id="17" presetID="6" presetClass="entr" presetSubtype="32" fill="hold"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circle(out)">
                                      <p:cBhvr>
                                        <p:cTn id="19" dur="1000"/>
                                        <p:tgtEl>
                                          <p:spTgt spid="8"/>
                                        </p:tgtEl>
                                      </p:cBhvr>
                                    </p:animEffect>
                                  </p:childTnLst>
                                </p:cTn>
                              </p:par>
                            </p:childTnLst>
                          </p:cTn>
                        </p:par>
                        <p:par>
                          <p:cTn id="20" fill="hold">
                            <p:stCondLst>
                              <p:cond delay="3750"/>
                            </p:stCondLst>
                            <p:childTnLst>
                              <p:par>
                                <p:cTn id="21" presetID="1"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500"/>
                                        <p:tgtEl>
                                          <p:spTgt spid="3">
                                            <p:txEl>
                                              <p:pRg st="5" end="5"/>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fade">
                                      <p:cBhvr>
                                        <p:cTn id="60" dur="500"/>
                                        <p:tgtEl>
                                          <p:spTgt spid="3">
                                            <p:txEl>
                                              <p:pRg st="8" end="8"/>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Puzzle groups</a:t>
            </a:r>
          </a:p>
        </p:txBody>
      </p:sp>
      <p:sp>
        <p:nvSpPr>
          <p:cNvPr id="4" name="Content Placeholder 3"/>
          <p:cNvSpPr>
            <a:spLocks noGrp="1"/>
          </p:cNvSpPr>
          <p:nvPr>
            <p:ph type="body" idx="1"/>
          </p:nvPr>
        </p:nvSpPr>
        <p:spPr>
          <a:xfrm>
            <a:off x="729504" y="1408039"/>
            <a:ext cx="10972800" cy="4267200"/>
          </a:xfrm>
        </p:spPr>
        <p:txBody>
          <a:bodyPr/>
          <a:lstStyle/>
          <a:p>
            <a:r>
              <a:rPr lang="en-US" sz="3200" b="0" dirty="0"/>
              <a:t>Two or three people</a:t>
            </a:r>
          </a:p>
          <a:p>
            <a:pPr lvl="1">
              <a:buFont typeface="Arial" panose="020B0604020202020204" pitchFamily="34" charset="0"/>
              <a:buChar char="•"/>
            </a:pPr>
            <a:r>
              <a:rPr lang="en-US" sz="2667" dirty="0"/>
              <a:t>Generally, not the people you came with</a:t>
            </a:r>
          </a:p>
          <a:p>
            <a:pPr lvl="1">
              <a:buFont typeface="Arial" panose="020B0604020202020204" pitchFamily="34" charset="0"/>
              <a:buChar char="•"/>
            </a:pPr>
            <a:r>
              <a:rPr lang="en-US" sz="2667" dirty="0"/>
              <a:t>If you think you’re good, pair with someone you think might struggle</a:t>
            </a:r>
          </a:p>
          <a:p>
            <a:r>
              <a:rPr lang="en-US" sz="3200" b="0" dirty="0"/>
              <a:t>I’ll set out a puzzle in the form of a unit test</a:t>
            </a:r>
          </a:p>
          <a:p>
            <a:pPr lvl="1">
              <a:buFont typeface="Arial" panose="020B0604020202020204" pitchFamily="34" charset="0"/>
              <a:buChar char="•"/>
            </a:pPr>
            <a:r>
              <a:rPr lang="en-US" sz="2667" dirty="0"/>
              <a:t>It will require a change to create a meaningful passing test</a:t>
            </a:r>
          </a:p>
          <a:p>
            <a:pPr lvl="1">
              <a:buFont typeface="Arial" panose="020B0604020202020204" pitchFamily="34" charset="0"/>
              <a:buChar char="•"/>
            </a:pPr>
            <a:r>
              <a:rPr lang="en-US" sz="2667" dirty="0"/>
              <a:t>The discussion of ‘why’ is very important</a:t>
            </a:r>
          </a:p>
          <a:p>
            <a:r>
              <a:rPr lang="en-US" sz="3200" b="0" dirty="0"/>
              <a:t>There’s a time for everything</a:t>
            </a:r>
          </a:p>
          <a:p>
            <a:pPr lvl="1">
              <a:buFont typeface="Arial" panose="020B0604020202020204" pitchFamily="34" charset="0"/>
              <a:buChar char="•"/>
            </a:pPr>
            <a:r>
              <a:rPr lang="en-US" sz="2667" dirty="0"/>
              <a:t>I want you to think, not experiment</a:t>
            </a:r>
          </a:p>
        </p:txBody>
      </p:sp>
    </p:spTree>
    <p:extLst>
      <p:ext uri="{BB962C8B-B14F-4D97-AF65-F5344CB8AC3E}">
        <p14:creationId xmlns:p14="http://schemas.microsoft.com/office/powerpoint/2010/main" val="310017266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22_SlideDeckTemplate_2022-11-15" id="{334B6751-E2C1-4E74-84F3-63911716A670}" vid="{07810D67-3BBA-4B44-9454-E836980CEC2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22_SlideDeckTemplate_2022-11-15" id="{334B6751-E2C1-4E74-84F3-63911716A670}" vid="{DD009C2F-0D9A-4823-B7B6-63FC1E4E484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pec_x0020_Status xmlns="569b343d-e775-480b-9b2b-6a6986deb9b0">Draft</Spec_x0020_Status>
    <_ip_UnifiedCompliancePolicyUIAction xmlns="http://schemas.microsoft.com/sharepoint/v3" xsi:nil="true"/>
    <lcf76f155ced4ddcb4097134ff3c332f xmlns="569b343d-e775-480b-9b2b-6a6986deb9b0">
      <Terms xmlns="http://schemas.microsoft.com/office/infopath/2007/PartnerControls"/>
    </lcf76f155ced4ddcb4097134ff3c332f>
    <_ip_UnifiedCompliancePolicyProperties xmlns="http://schemas.microsoft.com/sharepoint/v3" xsi:nil="true"/>
    <TaxCatchAll xmlns="230e9df3-be65-4c73-a93b-d1236ebd677e" xsi:nil="true"/>
    <OneNoteFluid_FileOrder xmlns="569b343d-e775-480b-9b2b-6a6986deb9b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26" ma:contentTypeDescription="Create a new document." ma:contentTypeScope="" ma:versionID="b6a98e81cc348377e8acfbe51b6405a3">
  <xsd:schema xmlns:xsd="http://www.w3.org/2001/XMLSchema" xmlns:xs="http://www.w3.org/2001/XMLSchema" xmlns:p="http://schemas.microsoft.com/office/2006/metadata/properties" xmlns:ns1="http://schemas.microsoft.com/sharepoint/v3" xmlns:ns2="569b343d-e775-480b-9b2b-6a6986deb9b0" xmlns:ns3="11245976-3b4d-4794-a754-317688483df2" xmlns:ns4="230e9df3-be65-4c73-a93b-d1236ebd677e" targetNamespace="http://schemas.microsoft.com/office/2006/metadata/properties" ma:root="true" ma:fieldsID="d840e71acb1a797939a1ede8525add56" ns1:_="" ns2:_="" ns3:_="" ns4:_="">
    <xsd:import namespace="http://schemas.microsoft.com/sharepoint/v3"/>
    <xsd:import namespace="569b343d-e775-480b-9b2b-6a6986deb9b0"/>
    <xsd:import namespace="11245976-3b4d-4794-a754-317688483df2"/>
    <xsd:import namespace="230e9df3-be65-4c73-a93b-d1236ebd677e"/>
    <xsd:element name="properties">
      <xsd:complexType>
        <xsd:sequence>
          <xsd:element name="documentManagement">
            <xsd:complexType>
              <xsd:all>
                <xsd:element ref="ns2:Spec_x0020_Status" minOccurs="0"/>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ma:readOnly="false">
      <xsd:simpleType>
        <xsd:restriction base="dms:Note"/>
      </xsd:simpleType>
    </xsd:element>
    <xsd:element name="_ip_UnifiedCompliancePolicyUIAction" ma:index="9" nillable="true" ma:displayName="Unified Compliance Policy UI Action" ma:descrip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Spec_x0020_Status" ma:index="2" nillable="true" ma:displayName="Status" ma:default="Draft" ma:format="Dropdown" ma:internalName="Spec_x0020_Status" ma:readOnly="false">
      <xsd:simpleType>
        <xsd:restriction base="dms:Choice">
          <xsd:enumeration value="Draft"/>
          <xsd:enumeration value="Reviewed"/>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OCR" ma:index="17" nillable="true" ma:displayName="MediaServiceOCR" ma:description="" ma:hidden="true" ma:internalName="MediaServiceOCR"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hidden="true" ma:internalName="MediaServiceKeyPoint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9" nillable="true" ma:displayName="OneNoteFluid_FileOrder" ma:internalName="OneNoteFluid_FileOrder">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DocTags" ma:index="31"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hidden="true" ma:internalName="SharedWithDetails" ma:readOnly="true">
      <xsd:simpleType>
        <xsd:restriction base="dms:Note"/>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9dd92c22-cae5-4046-bed8-b3b21d61b9fd}" ma:internalName="TaxCatchAll" ma:showField="CatchAllData" ma:web="11245976-3b4d-4794-a754-317688483d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A1DB16-0743-4DFF-9432-2BC2851C5A97}">
  <ds:schemaRefs>
    <ds:schemaRef ds:uri="http://schemas.microsoft.com/office/2006/metadata/properties"/>
    <ds:schemaRef ds:uri="http://schemas.microsoft.com/office/infopath/2007/PartnerControls"/>
    <ds:schemaRef ds:uri="569b343d-e775-480b-9b2b-6a6986deb9b0"/>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25453A4-4AEC-4955-B423-9B964A0EAA03}">
  <ds:schemaRefs>
    <ds:schemaRef ds:uri="http://schemas.microsoft.com/sharepoint/v3/contenttype/forms"/>
  </ds:schemaRefs>
</ds:datastoreItem>
</file>

<file path=customXml/itemProps3.xml><?xml version="1.0" encoding="utf-8"?>
<ds:datastoreItem xmlns:ds="http://schemas.openxmlformats.org/officeDocument/2006/customXml" ds:itemID="{4C741539-AC90-449A-9293-23A7AFBE0E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5568</TotalTime>
  <Words>769</Words>
  <Application>Microsoft Office PowerPoint</Application>
  <PresentationFormat>Widescreen</PresentationFormat>
  <Paragraphs>85</Paragraphs>
  <Slides>15</Slides>
  <Notes>1</Notes>
  <HiddenSlides>1</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Arial</vt:lpstr>
      <vt:lpstr>Calibri</vt:lpstr>
      <vt:lpstr>Calibri Light</vt:lpstr>
      <vt:lpstr>Roboto</vt:lpstr>
      <vt:lpstr>Wingdings</vt:lpstr>
      <vt:lpstr>Office Theme</vt:lpstr>
      <vt:lpstr>3_Custom Design</vt:lpstr>
      <vt:lpstr>1_Office Theme</vt:lpstr>
      <vt:lpstr>PowerPoint Presentation</vt:lpstr>
      <vt:lpstr>PowerPoint Presentation</vt:lpstr>
      <vt:lpstr>PowerPoint Presentation</vt:lpstr>
      <vt:lpstr>Opening</vt:lpstr>
      <vt:lpstr>Agenda</vt:lpstr>
      <vt:lpstr>Go to Types slides</vt:lpstr>
      <vt:lpstr>Puzzles!</vt:lpstr>
      <vt:lpstr>Cognitive Dissonance</vt:lpstr>
      <vt:lpstr>Puzzle groups</vt:lpstr>
      <vt:lpstr>PowerPoint Presentation</vt:lpstr>
      <vt:lpstr>Resources     @KathleenDollard (in my repos, be sure you get the right branch!!!)</vt:lpstr>
      <vt:lpstr>PowerPoint Presentation</vt:lpstr>
      <vt:lpstr>Session Feedback Surveys</vt:lpstr>
      <vt:lpstr>PowerPoint Presentation</vt:lpstr>
      <vt:lpstr>Extras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a Better C# Developer Techorama 2019, Netherlands</dc:title>
  <dc:creator>Kathleen Dollard</dc:creator>
  <cp:lastModifiedBy>Kathleen Dollard</cp:lastModifiedBy>
  <cp:revision>25</cp:revision>
  <dcterms:created xsi:type="dcterms:W3CDTF">2019-09-30T03:29:18Z</dcterms:created>
  <dcterms:modified xsi:type="dcterms:W3CDTF">2022-12-13T20:43:35Z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kdollard@microsoft.com</vt:lpwstr>
  </property>
  <property fmtid="{D5CDD505-2E9C-101B-9397-08002B2CF9AE}" pid="5" name="MSIP_Label_f42aa342-8706-4288-bd11-ebb85995028c_SetDate">
    <vt:lpwstr>2019-09-30T11:14:30.4047134Z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43036a4f-513f-4f7d-b593-6129b4e448f2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0x01010022F88B0CCF1BBA489747F146E6B5E06D</vt:lpwstr>
  </property>
  <property fmtid="{D5CDD505-2E9C-101B-9397-08002B2CF9AE}" pid="12" name="MediaServiceImageTags">
    <vt:lpwstr/>
  </property>
</Properties>
</file>